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7559675" cx="10692000"/>
  <p:notesSz cx="7559675" cy="10691800"/>
  <p:embeddedFontLst>
    <p:embeddedFont>
      <p:font typeface="Lato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hc8nS7aJiUSbqTrWE3658ewVdWI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9" name="Jacques van Helden"/>
  <p:cmAuthor clrIdx="1" id="1" initials="" lastIdx="2" name="Thomas Deneck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Light-italic.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LatoLight-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LatoLight-bold.fntdata"/><Relationship Id="rId16" Type="http://schemas.openxmlformats.org/officeDocument/2006/relationships/slide" Target="slides/slide10.xml"/><Relationship Id="rId38" Type="http://schemas.openxmlformats.org/officeDocument/2006/relationships/font" Target="fonts/LatoLight-regular.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23T06:53:41.995">
    <p:pos x="240" y="612"/>
    <p:text>@thomas.denecker@gmail.com
@stevenn.volant@pasteur.fr
Un choix important : est-ce qu'on utilise la notation "camel back" ? Si oui les variables commencent par des minuscules, ce qui donnerait aPlusB.
Cette notation n'est plus très suivie, pour DUBii on est revenu à la notation a_plus_b.
Il faudrait faire un choix et s'y tenir tout au long de la présentation.
Avez-vous une préférence ?
@Jacques.van-Helden@france-bioinformatique.fr</p:text>
    <p:extLst>
      <p:ext uri="{C676402C-5697-4E1C-873F-D02D1690AC5C}">
        <p15:threadingInfo timeZoneBias="0"/>
      </p:ext>
      <p:ext uri="http://customooxmlschemas.google.com/">
        <go:slidesCustomData xmlns:go="http://customooxmlschemas.google.com/" commentPostId="AAAAR6JWh00"/>
      </p:ext>
    </p:extLst>
  </p:cm>
  <p:cm authorId="1" idx="1" dt="2021-11-23T06:22:58.343">
    <p:pos x="240" y="612"/>
    <p:text>Je dois dire que j'utilise plus souvent le _. Je viens de regarder quelques sites et la convention semble bien être le _</p:text>
    <p:extLst>
      <p:ext uri="{C676402C-5697-4E1C-873F-D02D1690AC5C}">
        <p15:threadingInfo timeZoneBias="0">
          <p15:parentCm authorId="0" idx="1"/>
        </p15:threadingInfo>
      </p:ext>
      <p:ext uri="http://customooxmlschemas.google.com/">
        <go:slidesCustomData xmlns:go="http://customooxmlschemas.google.com/" commentPostId="AAAAR6JWh1w"/>
      </p:ext>
    </p:extLst>
  </p:cm>
  <p:cm authorId="0" idx="2" dt="2021-11-23T06:53:37.992">
    <p:pos x="240" y="612"/>
    <p:text>Y a-t-il un document de référence pour cette notation? Si tu ne trouves pas je peux demander à Magali Berland (qui donnaitle cours R de DUBi)</p:text>
    <p:extLst>
      <p:ext uri="{C676402C-5697-4E1C-873F-D02D1690AC5C}">
        <p15:threadingInfo timeZoneBias="0">
          <p15:parentCm authorId="0" idx="1"/>
        </p15:threadingInfo>
      </p:ext>
      <p:ext uri="http://customooxmlschemas.google.com/">
        <go:slidesCustomData xmlns:go="http://customooxmlschemas.google.com/" commentPostId="AAAAR6JWh2I"/>
      </p:ext>
    </p:extLst>
  </p:cm>
  <p:cm authorId="0" idx="3" dt="2021-11-23T06:53:41.995">
    <p:pos x="240" y="612"/>
    <p:text>i</p:text>
    <p:extLst>
      <p:ext uri="{C676402C-5697-4E1C-873F-D02D1690AC5C}">
        <p15:threadingInfo timeZoneBias="0">
          <p15:parentCm authorId="0" idx="1"/>
        </p15:threadingInfo>
      </p:ext>
      <p:ext uri="http://customooxmlschemas.google.com/">
        <go:slidesCustomData xmlns:go="http://customooxmlschemas.google.com/" commentPostId="AAAAR6JWh2M"/>
      </p:ext>
    </p:extLst>
  </p:cm>
  <p:cm authorId="0" idx="4" dt="2021-11-23T06:23:34.327">
    <p:pos x="240" y="712"/>
    <p:text>@thomas.denecker@gmail.com
@stevenn.volant@pasteur.fr
Je préfère toujours montrer un exemple qui marche avant de montrer un exemple d'erreur, sinon on laisse une ambigüité sur la raison de l'erreur (division d'un vecteur ou bien chaîne de caractères).</p:text>
    <p:extLst>
      <p:ext uri="{C676402C-5697-4E1C-873F-D02D1690AC5C}">
        <p15:threadingInfo timeZoneBias="0"/>
      </p:ext>
      <p:ext uri="http://customooxmlschemas.google.com/">
        <go:slidesCustomData xmlns:go="http://customooxmlschemas.google.com/" commentPostId="AAAAR6JWh04"/>
      </p:ext>
    </p:extLst>
  </p:cm>
  <p:cm authorId="1" idx="2" dt="2021-11-23T06:23:34.327">
    <p:pos x="240" y="712"/>
    <p:text>👍</p:text>
    <p:extLst>
      <p:ext uri="{C676402C-5697-4E1C-873F-D02D1690AC5C}">
        <p15:threadingInfo timeZoneBias="0">
          <p15:parentCm authorId="0" idx="4"/>
        </p15:threadingInfo>
      </p:ext>
      <p:ext uri="http://customooxmlschemas.google.com/">
        <go:slidesCustomData xmlns:go="http://customooxmlschemas.google.com/" commentPostId="AAAAR6JWh10"/>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11-23T05:30:37.288">
    <p:pos x="6000" y="0"/>
    <p:text>@thomas.denecker@gmail.com
@stevenn.volant@pasteur.fr
Je ne comprends pas. A ce stade-ci on n'a pas encore chargé les données d'expression, donc on n'obtient que des erreurs.
y a-t-il un truc qui m'échappe ou bien doit-on déplacer cette diapo plus loin (après avoir chargé exprs) ?</p:text>
    <p:extLst>
      <p:ext uri="{C676402C-5697-4E1C-873F-D02D1690AC5C}">
        <p15:threadingInfo timeZoneBias="0"/>
      </p:ext>
      <p:ext uri="http://customooxmlschemas.google.com/">
        <go:slidesCustomData xmlns:go="http://customooxmlschemas.google.com/" commentPostId="AAAAR6JWh08"/>
      </p:ext>
    </p:extLst>
  </p:cm>
  <p:cm authorId="0" idx="6" dt="2021-11-23T04:27:01.172">
    <p:pos x="6000" y="0"/>
    <p:text>idem pour une diapo un peu plus loin avec des opérations sur les colonnes.</p:text>
    <p:extLst>
      <p:ext uri="{C676402C-5697-4E1C-873F-D02D1690AC5C}">
        <p15:threadingInfo timeZoneBias="0">
          <p15:parentCm authorId="0" idx="5"/>
        </p15:threadingInfo>
      </p:ext>
      <p:ext uri="http://customooxmlschemas.google.com/">
        <go:slidesCustomData xmlns:go="http://customooxmlschemas.google.com/" commentPostId="AAAAR6JWh1I"/>
      </p:ext>
    </p:extLst>
  </p:cm>
  <p:cm authorId="0" idx="7" dt="2021-11-23T05:30:37.288">
    <p:pos x="6000" y="0"/>
    <p:text>Bon j'ai réordonné les diapos, pouvez-vous vérifier si l'ordre est OK maintenant ?</p:text>
    <p:extLst>
      <p:ext uri="{C676402C-5697-4E1C-873F-D02D1690AC5C}">
        <p15:threadingInfo timeZoneBias="0">
          <p15:parentCm authorId="0" idx="5"/>
        </p15:threadingInfo>
      </p:ext>
      <p:ext uri="http://customooxmlschemas.google.com/">
        <go:slidesCustomData xmlns:go="http://customooxmlschemas.google.com/" commentPostId="AAAAR6JWh1c"/>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11-23T05:33:12.250">
    <p:pos x="240" y="8"/>
    <p:text>@thomas.denecker@gmail.com
@stevenn.volant@pasteur.fr
@Jacques.van-Helden@france-bioinformatique.fr
j'échange cette diapo et celle où on inspecte les colonnes, car il me semble plus logique de commencer par demander les noms des colonnes avant d'appeler l'une ou l'autre d'entre elles par son nom.</p:text>
    <p:extLst>
      <p:ext uri="{C676402C-5697-4E1C-873F-D02D1690AC5C}">
        <p15:threadingInfo timeZoneBias="0"/>
      </p:ext>
      <p:ext uri="http://customooxmlschemas.google.com/">
        <go:slidesCustomData xmlns:go="http://customooxmlschemas.google.com/" commentPostId="AAAAR6JWh1g"/>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10-07T06:18:29.417">
    <p:pos x="5043" y="3402"/>
    <p:text>@julien.seiler@gmail.com 
@gildas.le.corguille@gmail.com 
Bon vous avez vu que je ne mets pas longtemps à adopter une nouvelle religion.
Est-ce que les logos sont OK ?</p:text>
    <p:extLst>
      <p:ext uri="{C676402C-5697-4E1C-873F-D02D1690AC5C}">
        <p15:threadingInfo timeZoneBias="0"/>
      </p:ext>
      <p:ext uri="http://customooxmlschemas.google.com/">
        <go:slidesCustomData xmlns:go="http://customooxmlschemas.google.com/" commentPostId="AAAARxJKmpI"/>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1:notes"/>
          <p:cNvSpPr/>
          <p:nvPr>
            <p:ph idx="2" type="sldImg"/>
          </p:nvPr>
        </p:nvSpPr>
        <p:spPr>
          <a:xfrm>
            <a:off x="1107341"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1: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2: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3: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US"/>
              <a:t>A modifier en fonction de l’instance choisie.</a:t>
            </a:r>
            <a:endParaRPr b="0" i="0" sz="1100" u="none" cap="none" strike="noStrike"/>
          </a:p>
        </p:txBody>
      </p:sp>
      <p:sp>
        <p:nvSpPr>
          <p:cNvPr id="339" name="Google Shape;339;p14: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6: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8: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370" name="Google Shape;370;p18:notes"/>
          <p:cNvSpPr/>
          <p:nvPr>
            <p:ph idx="2" type="sldImg"/>
          </p:nvPr>
        </p:nvSpPr>
        <p:spPr>
          <a:xfrm>
            <a:off x="1107341"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8: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400">
                <a:solidFill>
                  <a:schemeClr val="dk1"/>
                </a:solidFill>
              </a:rPr>
              <a:t>/shared/projects/2315_ebaii_2/01R/fruits.tsv </a:t>
            </a:r>
            <a:endParaRPr b="1" sz="1400">
              <a:solidFill>
                <a:schemeClr val="dk1"/>
              </a:solidFill>
            </a:endParaRPr>
          </a:p>
          <a:p>
            <a:pPr indent="-317500" lvl="0" marL="457200" rtl="0" algn="l">
              <a:spcBef>
                <a:spcPts val="0"/>
              </a:spcBef>
              <a:spcAft>
                <a:spcPts val="0"/>
              </a:spcAft>
              <a:buClr>
                <a:schemeClr val="dk1"/>
              </a:buClr>
              <a:buSzPts val="1400"/>
              <a:buChar char="+"/>
            </a:pPr>
            <a:r>
              <a:rPr b="1" lang="en-US" sz="1400">
                <a:solidFill>
                  <a:schemeClr val="dk1"/>
                </a:solidFill>
              </a:rPr>
              <a:t>formats csv, xlsx</a:t>
            </a:r>
            <a:endParaRPr b="1" sz="1400">
              <a:solidFill>
                <a:schemeClr val="dk1"/>
              </a:solidFill>
            </a:endParaRPr>
          </a:p>
          <a:p>
            <a:pPr indent="0" lvl="0" marL="0" marR="0" rtl="0" algn="l">
              <a:lnSpc>
                <a:spcPct val="100000"/>
              </a:lnSpc>
              <a:spcBef>
                <a:spcPts val="0"/>
              </a:spcBef>
              <a:spcAft>
                <a:spcPts val="0"/>
              </a:spcAft>
              <a:buSzPts val="1100"/>
              <a:buFont typeface="Arial"/>
              <a:buNone/>
            </a:pPr>
            <a:r>
              <a:t/>
            </a:r>
            <a:endParaRPr/>
          </a:p>
        </p:txBody>
      </p:sp>
      <p:sp>
        <p:nvSpPr>
          <p:cNvPr id="385" name="Google Shape;385;p8: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7: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392" name="Google Shape;392;p17:notes"/>
          <p:cNvSpPr/>
          <p:nvPr>
            <p:ph idx="2" type="sldImg"/>
          </p:nvPr>
        </p:nvSpPr>
        <p:spPr>
          <a:xfrm>
            <a:off x="1107341"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58ab99483c1d83cf_33: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416" name="Google Shape;416;g58ab99483c1d83cf_33:notes"/>
          <p:cNvSpPr/>
          <p:nvPr>
            <p:ph idx="2" type="sldImg"/>
          </p:nvPr>
        </p:nvSpPr>
        <p:spPr>
          <a:xfrm>
            <a:off x="1107341"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0: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2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206" name="Google Shape;206;p2: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1: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2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5: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1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2: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2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3: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2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4: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2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5: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978416c47f_0_59: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978416c47f_0_5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978416c47f_0_70: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2978416c47f_0_7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981f408f7d_0_0: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981f408f7d_0_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7: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522" name="Google Shape;522;p37: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216" name="Google Shape;216;p3: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8: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3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9: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539" name="Google Shape;539;p39: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4: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223" name="Google Shape;223;p4: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5: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233" name="Google Shape;233;p5: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US"/>
              <a:t>Dire qu’en R/stat on peut faire énormément de choses: importer, manipuler, filtrer, exporter, modéliser des données; faire des opérations, jouer avec des tableaux en grande dimension, faire des figures.</a:t>
            </a:r>
            <a:endParaRPr/>
          </a:p>
          <a:p>
            <a:pPr indent="0" lvl="0" marL="0" marR="0" rtl="0" algn="l">
              <a:lnSpc>
                <a:spcPct val="100000"/>
              </a:lnSpc>
              <a:spcBef>
                <a:spcPts val="0"/>
              </a:spcBef>
              <a:spcAft>
                <a:spcPts val="0"/>
              </a:spcAft>
              <a:buSzPts val="1100"/>
              <a:buFont typeface="Arial"/>
              <a:buNone/>
            </a:pPr>
            <a:r>
              <a:rPr lang="en-US">
                <a:solidFill>
                  <a:srgbClr val="FFFFFF"/>
                </a:solidFill>
                <a:highlight>
                  <a:srgbClr val="FF0000"/>
                </a:highlight>
              </a:rPr>
              <a:t>Aussi important de comprendre ce qu’on souhaite faire que de connaître la commande à utiliser (pour ça il y a des ressources en ligne).</a:t>
            </a:r>
            <a:endParaRPr>
              <a:solidFill>
                <a:srgbClr val="FFFFFF"/>
              </a:solidFill>
              <a:highlight>
                <a:srgbClr val="FF0000"/>
              </a:highlight>
            </a:endParaRPr>
          </a:p>
        </p:txBody>
      </p:sp>
      <p:sp>
        <p:nvSpPr>
          <p:cNvPr id="240" name="Google Shape;240;p6: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7: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277" name="Google Shape;277;p7: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9: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290" name="Google Shape;290;p9: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0: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
        <p:nvSpPr>
          <p:cNvPr id="301" name="Google Shape;301;p10:notes"/>
          <p:cNvSpPr/>
          <p:nvPr>
            <p:ph idx="2" type="sldImg"/>
          </p:nvPr>
        </p:nvSpPr>
        <p:spPr>
          <a:xfrm>
            <a:off x="1107340" y="801875"/>
            <a:ext cx="53457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 name="Shape 11"/>
        <p:cNvGrpSpPr/>
        <p:nvPr/>
      </p:nvGrpSpPr>
      <p:grpSpPr>
        <a:xfrm>
          <a:off x="0" y="0"/>
          <a:ext cx="0" cy="0"/>
          <a:chOff x="0" y="0"/>
          <a:chExt cx="0" cy="0"/>
        </a:xfrm>
      </p:grpSpPr>
      <p:sp>
        <p:nvSpPr>
          <p:cNvPr id="12" name="Google Shape;12;p41"/>
          <p:cNvSpPr txBox="1"/>
          <p:nvPr>
            <p:ph type="title"/>
          </p:nvPr>
        </p:nvSpPr>
        <p:spPr>
          <a:xfrm>
            <a:off x="381833" y="13320"/>
            <a:ext cx="9927600" cy="9588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SzPts val="4000"/>
              <a:buNone/>
              <a:defRPr b="0" i="0" sz="1800" u="none" cap="none" strike="noStrike"/>
            </a:lvl1pPr>
            <a:lvl2pPr lvl="1" marR="0" algn="l">
              <a:lnSpc>
                <a:spcPct val="100000"/>
              </a:lnSpc>
              <a:spcBef>
                <a:spcPts val="0"/>
              </a:spcBef>
              <a:spcAft>
                <a:spcPts val="0"/>
              </a:spcAft>
              <a:buSzPts val="1400"/>
              <a:buNone/>
              <a:defRPr b="0" i="0" sz="1800" u="none" cap="none" strike="noStrike"/>
            </a:lvl2pPr>
            <a:lvl3pPr lvl="2" marR="0" algn="l">
              <a:lnSpc>
                <a:spcPct val="100000"/>
              </a:lnSpc>
              <a:spcBef>
                <a:spcPts val="0"/>
              </a:spcBef>
              <a:spcAft>
                <a:spcPts val="0"/>
              </a:spcAft>
              <a:buSzPts val="1400"/>
              <a:buNone/>
              <a:defRPr b="0" i="0" sz="1800" u="none" cap="none" strike="noStrike"/>
            </a:lvl3pPr>
            <a:lvl4pPr lvl="3" marR="0" algn="l">
              <a:lnSpc>
                <a:spcPct val="100000"/>
              </a:lnSpc>
              <a:spcBef>
                <a:spcPts val="0"/>
              </a:spcBef>
              <a:spcAft>
                <a:spcPts val="0"/>
              </a:spcAft>
              <a:buSzPts val="1400"/>
              <a:buNone/>
              <a:defRPr b="0" i="0" sz="1800" u="none" cap="none" strike="noStrike"/>
            </a:lvl4pPr>
            <a:lvl5pPr lvl="4" marR="0" algn="l">
              <a:lnSpc>
                <a:spcPct val="100000"/>
              </a:lnSpc>
              <a:spcBef>
                <a:spcPts val="0"/>
              </a:spcBef>
              <a:spcAft>
                <a:spcPts val="0"/>
              </a:spcAft>
              <a:buSzPts val="1400"/>
              <a:buNone/>
              <a:defRPr b="0" i="0" sz="1800" u="none" cap="none" strike="noStrike"/>
            </a:lvl5pPr>
            <a:lvl6pPr lvl="5" marR="0" algn="l">
              <a:lnSpc>
                <a:spcPct val="100000"/>
              </a:lnSpc>
              <a:spcBef>
                <a:spcPts val="0"/>
              </a:spcBef>
              <a:spcAft>
                <a:spcPts val="0"/>
              </a:spcAft>
              <a:buSzPts val="1400"/>
              <a:buNone/>
              <a:defRPr b="0" i="0" sz="1800" u="none" cap="none" strike="noStrike"/>
            </a:lvl6pPr>
            <a:lvl7pPr lvl="6" marR="0" algn="l">
              <a:lnSpc>
                <a:spcPct val="100000"/>
              </a:lnSpc>
              <a:spcBef>
                <a:spcPts val="0"/>
              </a:spcBef>
              <a:spcAft>
                <a:spcPts val="0"/>
              </a:spcAft>
              <a:buSzPts val="1400"/>
              <a:buNone/>
              <a:defRPr b="0" i="0" sz="1800" u="none" cap="none" strike="noStrike"/>
            </a:lvl7pPr>
            <a:lvl8pPr lvl="7" marR="0" algn="l">
              <a:lnSpc>
                <a:spcPct val="100000"/>
              </a:lnSpc>
              <a:spcBef>
                <a:spcPts val="0"/>
              </a:spcBef>
              <a:spcAft>
                <a:spcPts val="0"/>
              </a:spcAft>
              <a:buSzPts val="1400"/>
              <a:buNone/>
              <a:defRPr b="0" i="0" sz="1800" u="none" cap="none" strike="noStrike"/>
            </a:lvl8pPr>
            <a:lvl9pPr lvl="8" marR="0" algn="l">
              <a:lnSpc>
                <a:spcPct val="100000"/>
              </a:lnSpc>
              <a:spcBef>
                <a:spcPts val="0"/>
              </a:spcBef>
              <a:spcAft>
                <a:spcPts val="0"/>
              </a:spcAft>
              <a:buSzPts val="1400"/>
              <a:buNone/>
              <a:defRPr b="0" i="0" sz="1800" u="none" cap="none" strike="noStrike"/>
            </a:lvl9pPr>
          </a:lstStyle>
          <a:p/>
        </p:txBody>
      </p:sp>
      <p:sp>
        <p:nvSpPr>
          <p:cNvPr id="13" name="Google Shape;13;p41"/>
          <p:cNvSpPr txBox="1"/>
          <p:nvPr>
            <p:ph idx="1" type="subTitle"/>
          </p:nvPr>
        </p:nvSpPr>
        <p:spPr>
          <a:xfrm>
            <a:off x="381833" y="1186920"/>
            <a:ext cx="9927600" cy="5833200"/>
          </a:xfrm>
          <a:prstGeom prst="rect">
            <a:avLst/>
          </a:prstGeom>
          <a:noFill/>
          <a:ln>
            <a:noFill/>
          </a:ln>
        </p:spPr>
        <p:txBody>
          <a:bodyPr anchorCtr="0" anchor="ctr" bIns="0" lIns="0" spcFirstLastPara="1" rIns="0" wrap="square" tIns="0">
            <a:noAutofit/>
          </a:bodyPr>
          <a:lstStyle>
            <a:lvl1pPr lvl="0" marR="0" algn="l">
              <a:lnSpc>
                <a:spcPct val="100000"/>
              </a:lnSpc>
              <a:spcBef>
                <a:spcPts val="1102"/>
              </a:spcBef>
              <a:spcAft>
                <a:spcPts val="0"/>
              </a:spcAft>
              <a:buSzPts val="1600"/>
              <a:buNone/>
              <a:defRPr b="0" i="0" sz="1800" u="none" cap="none" strike="noStrike"/>
            </a:lvl1pPr>
            <a:lvl2pPr lvl="1" marR="0" algn="l">
              <a:lnSpc>
                <a:spcPct val="140000"/>
              </a:lnSpc>
              <a:spcBef>
                <a:spcPts val="551"/>
              </a:spcBef>
              <a:spcAft>
                <a:spcPts val="0"/>
              </a:spcAft>
              <a:buSzPts val="1500"/>
              <a:buNone/>
              <a:defRPr b="0" i="0" sz="1800" u="none" cap="none" strike="noStrike"/>
            </a:lvl2pPr>
            <a:lvl3pPr lvl="2" marR="0" algn="l">
              <a:lnSpc>
                <a:spcPct val="140000"/>
              </a:lnSpc>
              <a:spcBef>
                <a:spcPts val="1000"/>
              </a:spcBef>
              <a:spcAft>
                <a:spcPts val="0"/>
              </a:spcAft>
              <a:buSzPts val="1500"/>
              <a:buNone/>
              <a:defRPr b="0" i="0" sz="1800" u="none" cap="none" strike="noStrike"/>
            </a:lvl3pPr>
            <a:lvl4pPr lvl="3" marR="0" algn="l">
              <a:lnSpc>
                <a:spcPct val="140000"/>
              </a:lnSpc>
              <a:spcBef>
                <a:spcPts val="600"/>
              </a:spcBef>
              <a:spcAft>
                <a:spcPts val="0"/>
              </a:spcAft>
              <a:buSzPts val="1500"/>
              <a:buNone/>
              <a:defRPr b="0" i="0" sz="1800" u="none" cap="none" strike="noStrike"/>
            </a:lvl4pPr>
            <a:lvl5pPr lvl="4" marR="0" algn="l">
              <a:lnSpc>
                <a:spcPct val="140000"/>
              </a:lnSpc>
              <a:spcBef>
                <a:spcPts val="600"/>
              </a:spcBef>
              <a:spcAft>
                <a:spcPts val="0"/>
              </a:spcAft>
              <a:buSzPts val="1500"/>
              <a:buNone/>
              <a:defRPr b="0" i="0" sz="1800" u="none" cap="none" strike="noStrike"/>
            </a:lvl5pPr>
            <a:lvl6pPr lvl="5" marR="0" algn="l">
              <a:lnSpc>
                <a:spcPct val="90000"/>
              </a:lnSpc>
              <a:spcBef>
                <a:spcPts val="600"/>
              </a:spcBef>
              <a:spcAft>
                <a:spcPts val="0"/>
              </a:spcAft>
              <a:buSzPts val="1984"/>
              <a:buNone/>
              <a:defRPr b="0" i="0" sz="1800" u="none" cap="none" strike="noStrike"/>
            </a:lvl6pPr>
            <a:lvl7pPr lvl="6" marR="0" algn="l">
              <a:lnSpc>
                <a:spcPct val="90000"/>
              </a:lnSpc>
              <a:spcBef>
                <a:spcPts val="551"/>
              </a:spcBef>
              <a:spcAft>
                <a:spcPts val="0"/>
              </a:spcAft>
              <a:buSzPts val="1984"/>
              <a:buNone/>
              <a:defRPr b="0" i="0" sz="1800" u="none" cap="none" strike="noStrike"/>
            </a:lvl7pPr>
            <a:lvl8pPr lvl="7" marR="0" algn="l">
              <a:lnSpc>
                <a:spcPct val="90000"/>
              </a:lnSpc>
              <a:spcBef>
                <a:spcPts val="551"/>
              </a:spcBef>
              <a:spcAft>
                <a:spcPts val="0"/>
              </a:spcAft>
              <a:buSzPts val="1984"/>
              <a:buNone/>
              <a:defRPr b="0" i="0" sz="1800" u="none" cap="none" strike="noStrike"/>
            </a:lvl8pPr>
            <a:lvl9pPr lvl="8" marR="0" algn="l">
              <a:lnSpc>
                <a:spcPct val="90000"/>
              </a:lnSpc>
              <a:spcBef>
                <a:spcPts val="551"/>
              </a:spcBef>
              <a:spcAft>
                <a:spcPts val="0"/>
              </a:spcAft>
              <a:buSzPts val="1984"/>
              <a:buNone/>
              <a:defRPr b="0" i="0" sz="1800" u="none" cap="none" strike="noStrike"/>
            </a:lvl9pPr>
          </a:lstStyle>
          <a:p/>
        </p:txBody>
      </p:sp>
      <p:sp>
        <p:nvSpPr>
          <p:cNvPr id="14" name="Google Shape;14;p41"/>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video">
  <p:cSld name="Titre et video">
    <p:spTree>
      <p:nvGrpSpPr>
        <p:cNvPr id="67" name="Shape 67"/>
        <p:cNvGrpSpPr/>
        <p:nvPr/>
      </p:nvGrpSpPr>
      <p:grpSpPr>
        <a:xfrm>
          <a:off x="0" y="0"/>
          <a:ext cx="0" cy="0"/>
          <a:chOff x="0" y="0"/>
          <a:chExt cx="0" cy="0"/>
        </a:xfrm>
      </p:grpSpPr>
      <p:sp>
        <p:nvSpPr>
          <p:cNvPr id="68" name="Google Shape;68;p58"/>
          <p:cNvSpPr txBox="1"/>
          <p:nvPr>
            <p:ph type="title"/>
          </p:nvPr>
        </p:nvSpPr>
        <p:spPr>
          <a:xfrm>
            <a:off x="398633" y="733744"/>
            <a:ext cx="9723000" cy="5523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9" name="Google Shape;69;p58"/>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rgbClr val="0C0C0C"/>
              </a:buClr>
              <a:buSzPts val="1500"/>
              <a:buFont typeface="Arial"/>
              <a:buNone/>
              <a:defRPr b="0" i="0" sz="1500" u="none" cap="none" strike="noStrike">
                <a:solidFill>
                  <a:srgbClr val="0C0C0C"/>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70" name="Google Shape;70;p58"/>
          <p:cNvSpPr/>
          <p:nvPr>
            <p:ph idx="2" type="media"/>
          </p:nvPr>
        </p:nvSpPr>
        <p:spPr>
          <a:xfrm>
            <a:off x="544523" y="1838325"/>
            <a:ext cx="7783800" cy="4827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102"/>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lvl="1" marR="0" rtl="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lvl="3" marR="0" rtl="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lvl="4" marR="0" rtl="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lvl="6" marR="0" rtl="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lvl="7" marR="0" rtl="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lvl="8" marR="0" rtl="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cxnSp>
        <p:nvCxnSpPr>
          <p:cNvPr id="71" name="Google Shape;71;p58"/>
          <p:cNvCxnSpPr/>
          <p:nvPr/>
        </p:nvCxnSpPr>
        <p:spPr>
          <a:xfrm>
            <a:off x="425621" y="1258895"/>
            <a:ext cx="9723000" cy="0"/>
          </a:xfrm>
          <a:prstGeom prst="straightConnector1">
            <a:avLst/>
          </a:prstGeom>
          <a:noFill/>
          <a:ln cap="flat" cmpd="sng" w="9525">
            <a:solidFill>
              <a:schemeClr val="dk1"/>
            </a:solidFill>
            <a:prstDash val="solid"/>
            <a:miter lim="800000"/>
            <a:headEnd len="sm" w="sm" type="none"/>
            <a:tailEnd len="sm" w="sm" type="none"/>
          </a:ln>
        </p:spPr>
      </p:cxnSp>
      <p:sp>
        <p:nvSpPr>
          <p:cNvPr id="72" name="Google Shape;72;p58"/>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image">
  <p:cSld name="Titre et image">
    <p:spTree>
      <p:nvGrpSpPr>
        <p:cNvPr id="73" name="Shape 73"/>
        <p:cNvGrpSpPr/>
        <p:nvPr/>
      </p:nvGrpSpPr>
      <p:grpSpPr>
        <a:xfrm>
          <a:off x="0" y="0"/>
          <a:ext cx="0" cy="0"/>
          <a:chOff x="0" y="0"/>
          <a:chExt cx="0" cy="0"/>
        </a:xfrm>
      </p:grpSpPr>
      <p:sp>
        <p:nvSpPr>
          <p:cNvPr id="74" name="Google Shape;74;p59"/>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rgbClr val="0C0C0C"/>
              </a:buClr>
              <a:buSzPts val="1500"/>
              <a:buFont typeface="Arial"/>
              <a:buNone/>
              <a:defRPr b="0" i="0" sz="1500" u="none" cap="none" strike="noStrike">
                <a:solidFill>
                  <a:srgbClr val="0C0C0C"/>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75" name="Google Shape;75;p59"/>
          <p:cNvSpPr/>
          <p:nvPr>
            <p:ph idx="2" type="pic"/>
          </p:nvPr>
        </p:nvSpPr>
        <p:spPr>
          <a:xfrm>
            <a:off x="544523" y="2212258"/>
            <a:ext cx="9850800" cy="4591800"/>
          </a:xfrm>
          <a:prstGeom prst="rect">
            <a:avLst/>
          </a:prstGeom>
          <a:noFill/>
          <a:ln>
            <a:noFill/>
          </a:ln>
        </p:spPr>
      </p:sp>
      <p:sp>
        <p:nvSpPr>
          <p:cNvPr id="76" name="Google Shape;76;p59"/>
          <p:cNvSpPr txBox="1"/>
          <p:nvPr>
            <p:ph type="title"/>
          </p:nvPr>
        </p:nvSpPr>
        <p:spPr>
          <a:xfrm>
            <a:off x="425621" y="705053"/>
            <a:ext cx="8983800" cy="5991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77" name="Google Shape;77;p59"/>
          <p:cNvCxnSpPr/>
          <p:nvPr/>
        </p:nvCxnSpPr>
        <p:spPr>
          <a:xfrm>
            <a:off x="414990" y="1294016"/>
            <a:ext cx="9851400" cy="0"/>
          </a:xfrm>
          <a:prstGeom prst="straightConnector1">
            <a:avLst/>
          </a:prstGeom>
          <a:noFill/>
          <a:ln cap="flat" cmpd="sng" w="9525">
            <a:solidFill>
              <a:schemeClr val="dk1"/>
            </a:solidFill>
            <a:prstDash val="solid"/>
            <a:miter lim="800000"/>
            <a:headEnd len="sm" w="sm" type="none"/>
            <a:tailEnd len="sm" w="sm" type="none"/>
          </a:ln>
        </p:spPr>
      </p:cxnSp>
      <p:sp>
        <p:nvSpPr>
          <p:cNvPr id="78" name="Google Shape;78;p59"/>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2 images">
  <p:cSld name="Titre et 2 images">
    <p:spTree>
      <p:nvGrpSpPr>
        <p:cNvPr id="79" name="Shape 79"/>
        <p:cNvGrpSpPr/>
        <p:nvPr/>
      </p:nvGrpSpPr>
      <p:grpSpPr>
        <a:xfrm>
          <a:off x="0" y="0"/>
          <a:ext cx="0" cy="0"/>
          <a:chOff x="0" y="0"/>
          <a:chExt cx="0" cy="0"/>
        </a:xfrm>
      </p:grpSpPr>
      <p:sp>
        <p:nvSpPr>
          <p:cNvPr id="80" name="Google Shape;80;p60"/>
          <p:cNvSpPr txBox="1"/>
          <p:nvPr>
            <p:ph type="title"/>
          </p:nvPr>
        </p:nvSpPr>
        <p:spPr>
          <a:xfrm>
            <a:off x="425620" y="726315"/>
            <a:ext cx="9969600" cy="6336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1" name="Google Shape;81;p60"/>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rgbClr val="0C0C0C"/>
              </a:buClr>
              <a:buSzPts val="1500"/>
              <a:buFont typeface="Arial"/>
              <a:buNone/>
              <a:defRPr b="0" i="0" sz="1500" u="none" cap="none" strike="noStrike">
                <a:solidFill>
                  <a:srgbClr val="0C0C0C"/>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82" name="Google Shape;82;p60"/>
          <p:cNvSpPr/>
          <p:nvPr>
            <p:ph idx="2" type="pic"/>
          </p:nvPr>
        </p:nvSpPr>
        <p:spPr>
          <a:xfrm>
            <a:off x="544523" y="2222090"/>
            <a:ext cx="3850500" cy="4483500"/>
          </a:xfrm>
          <a:prstGeom prst="rect">
            <a:avLst/>
          </a:prstGeom>
          <a:noFill/>
          <a:ln>
            <a:noFill/>
          </a:ln>
        </p:spPr>
      </p:sp>
      <p:sp>
        <p:nvSpPr>
          <p:cNvPr id="83" name="Google Shape;83;p60"/>
          <p:cNvSpPr/>
          <p:nvPr>
            <p:ph idx="3" type="pic"/>
          </p:nvPr>
        </p:nvSpPr>
        <p:spPr>
          <a:xfrm>
            <a:off x="4541923" y="2222090"/>
            <a:ext cx="5853300" cy="4483500"/>
          </a:xfrm>
          <a:prstGeom prst="rect">
            <a:avLst/>
          </a:prstGeom>
          <a:noFill/>
          <a:ln>
            <a:noFill/>
          </a:ln>
        </p:spPr>
      </p:sp>
      <p:cxnSp>
        <p:nvCxnSpPr>
          <p:cNvPr id="84" name="Google Shape;84;p60"/>
          <p:cNvCxnSpPr/>
          <p:nvPr/>
        </p:nvCxnSpPr>
        <p:spPr>
          <a:xfrm>
            <a:off x="425620" y="1350984"/>
            <a:ext cx="9969600" cy="28500"/>
          </a:xfrm>
          <a:prstGeom prst="straightConnector1">
            <a:avLst/>
          </a:prstGeom>
          <a:noFill/>
          <a:ln cap="flat" cmpd="sng" w="9525">
            <a:solidFill>
              <a:schemeClr val="dk1"/>
            </a:solidFill>
            <a:prstDash val="solid"/>
            <a:miter lim="800000"/>
            <a:headEnd len="sm" w="sm" type="none"/>
            <a:tailEnd len="sm" w="sm" type="none"/>
          </a:ln>
        </p:spPr>
      </p:cxnSp>
      <p:sp>
        <p:nvSpPr>
          <p:cNvPr id="85" name="Google Shape;85;p60"/>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sous titre - texte courant">
  <p:cSld name="Titre - sous titre - texte courant">
    <p:spTree>
      <p:nvGrpSpPr>
        <p:cNvPr id="86" name="Shape 86"/>
        <p:cNvGrpSpPr/>
        <p:nvPr/>
      </p:nvGrpSpPr>
      <p:grpSpPr>
        <a:xfrm>
          <a:off x="0" y="0"/>
          <a:ext cx="0" cy="0"/>
          <a:chOff x="0" y="0"/>
          <a:chExt cx="0" cy="0"/>
        </a:xfrm>
      </p:grpSpPr>
      <p:sp>
        <p:nvSpPr>
          <p:cNvPr id="87" name="Google Shape;87;p61"/>
          <p:cNvSpPr txBox="1"/>
          <p:nvPr>
            <p:ph type="title"/>
          </p:nvPr>
        </p:nvSpPr>
        <p:spPr>
          <a:xfrm>
            <a:off x="425786" y="738953"/>
            <a:ext cx="9969900" cy="5733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8" name="Google Shape;88;p61"/>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rgbClr val="0C0C0C"/>
              </a:buClr>
              <a:buSzPts val="1500"/>
              <a:buFont typeface="Arial"/>
              <a:buNone/>
              <a:defRPr b="0" i="0" sz="1500" u="none" cap="none" strike="noStrike">
                <a:solidFill>
                  <a:srgbClr val="0C0C0C"/>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cxnSp>
        <p:nvCxnSpPr>
          <p:cNvPr id="89" name="Google Shape;89;p61"/>
          <p:cNvCxnSpPr/>
          <p:nvPr/>
        </p:nvCxnSpPr>
        <p:spPr>
          <a:xfrm>
            <a:off x="471830" y="1309189"/>
            <a:ext cx="9924000" cy="3000"/>
          </a:xfrm>
          <a:prstGeom prst="straightConnector1">
            <a:avLst/>
          </a:prstGeom>
          <a:noFill/>
          <a:ln cap="flat" cmpd="sng" w="9525">
            <a:solidFill>
              <a:schemeClr val="dk1"/>
            </a:solidFill>
            <a:prstDash val="solid"/>
            <a:miter lim="800000"/>
            <a:headEnd len="sm" w="sm" type="none"/>
            <a:tailEnd len="sm" w="sm" type="none"/>
          </a:ln>
        </p:spPr>
      </p:cxnSp>
      <p:sp>
        <p:nvSpPr>
          <p:cNvPr id="90" name="Google Shape;90;p61"/>
          <p:cNvSpPr txBox="1"/>
          <p:nvPr>
            <p:ph idx="2" type="body"/>
          </p:nvPr>
        </p:nvSpPr>
        <p:spPr>
          <a:xfrm>
            <a:off x="425786" y="2371559"/>
            <a:ext cx="3487800" cy="602400"/>
          </a:xfrm>
          <a:prstGeom prst="rect">
            <a:avLst/>
          </a:prstGeom>
          <a:noFill/>
          <a:ln>
            <a:noFill/>
          </a:ln>
        </p:spPr>
        <p:txBody>
          <a:bodyPr anchorCtr="0" anchor="t" bIns="45700" lIns="91425" spcFirstLastPara="1" rIns="91425" wrap="square" tIns="45700">
            <a:noAutofit/>
          </a:bodyPr>
          <a:lstStyle>
            <a:lvl1pPr indent="-228600" lvl="0" marL="457200" marR="0" algn="l">
              <a:lnSpc>
                <a:spcPct val="78260"/>
              </a:lnSpc>
              <a:spcBef>
                <a:spcPts val="1102"/>
              </a:spcBef>
              <a:spcAft>
                <a:spcPts val="0"/>
              </a:spcAft>
              <a:buClr>
                <a:srgbClr val="00ACE9"/>
              </a:buClr>
              <a:buSzPts val="2300"/>
              <a:buFont typeface="Arial"/>
              <a:buNone/>
              <a:defRPr b="0" i="0" sz="2300" u="none" cap="none" strike="noStrike">
                <a:solidFill>
                  <a:srgbClr val="00ACE9"/>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91" name="Google Shape;91;p61"/>
          <p:cNvSpPr txBox="1"/>
          <p:nvPr>
            <p:ph idx="3" type="body"/>
          </p:nvPr>
        </p:nvSpPr>
        <p:spPr>
          <a:xfrm>
            <a:off x="425622" y="3099882"/>
            <a:ext cx="9897900" cy="32616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92" name="Google Shape;92;p61"/>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sous titre - texte courant 03">
  <p:cSld name="Titre - sous titre - texte courant 03">
    <p:spTree>
      <p:nvGrpSpPr>
        <p:cNvPr id="93" name="Shape 93"/>
        <p:cNvGrpSpPr/>
        <p:nvPr/>
      </p:nvGrpSpPr>
      <p:grpSpPr>
        <a:xfrm>
          <a:off x="0" y="0"/>
          <a:ext cx="0" cy="0"/>
          <a:chOff x="0" y="0"/>
          <a:chExt cx="0" cy="0"/>
        </a:xfrm>
      </p:grpSpPr>
      <p:sp>
        <p:nvSpPr>
          <p:cNvPr id="94" name="Google Shape;94;p62"/>
          <p:cNvSpPr txBox="1"/>
          <p:nvPr>
            <p:ph type="title"/>
          </p:nvPr>
        </p:nvSpPr>
        <p:spPr>
          <a:xfrm>
            <a:off x="405784" y="748444"/>
            <a:ext cx="9851400" cy="8535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95" name="Google Shape;95;p62"/>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rgbClr val="0C0C0C"/>
              </a:buClr>
              <a:buSzPts val="1500"/>
              <a:buFont typeface="Arial"/>
              <a:buNone/>
              <a:defRPr b="0" i="0" sz="1500" u="none" cap="none" strike="noStrike">
                <a:solidFill>
                  <a:srgbClr val="0C0C0C"/>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96" name="Google Shape;96;p62"/>
          <p:cNvSpPr txBox="1"/>
          <p:nvPr>
            <p:ph idx="2" type="body"/>
          </p:nvPr>
        </p:nvSpPr>
        <p:spPr>
          <a:xfrm>
            <a:off x="425622" y="2851482"/>
            <a:ext cx="8961600" cy="554100"/>
          </a:xfrm>
          <a:prstGeom prst="rect">
            <a:avLst/>
          </a:prstGeom>
          <a:noFill/>
          <a:ln>
            <a:noFill/>
          </a:ln>
        </p:spPr>
        <p:txBody>
          <a:bodyPr anchorCtr="0" anchor="t" bIns="45700" lIns="91425" spcFirstLastPara="1" rIns="91425" wrap="square" tIns="45700">
            <a:noAutofit/>
          </a:bodyPr>
          <a:lstStyle>
            <a:lvl1pPr indent="-228600" lvl="0" marL="457200" marR="0" algn="l">
              <a:lnSpc>
                <a:spcPct val="78260"/>
              </a:lnSpc>
              <a:spcBef>
                <a:spcPts val="1102"/>
              </a:spcBef>
              <a:spcAft>
                <a:spcPts val="0"/>
              </a:spcAft>
              <a:buClr>
                <a:srgbClr val="00ACE9"/>
              </a:buClr>
              <a:buSzPts val="2300"/>
              <a:buFont typeface="Arial"/>
              <a:buNone/>
              <a:defRPr b="0" i="0" sz="2300" u="none" cap="none" strike="noStrike">
                <a:solidFill>
                  <a:srgbClr val="00ACE9"/>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97" name="Google Shape;97;p62"/>
          <p:cNvSpPr txBox="1"/>
          <p:nvPr>
            <p:ph idx="3" type="body"/>
          </p:nvPr>
        </p:nvSpPr>
        <p:spPr>
          <a:xfrm>
            <a:off x="425458" y="3667842"/>
            <a:ext cx="9869700" cy="33720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cxnSp>
        <p:nvCxnSpPr>
          <p:cNvPr id="98" name="Google Shape;98;p62"/>
          <p:cNvCxnSpPr/>
          <p:nvPr/>
        </p:nvCxnSpPr>
        <p:spPr>
          <a:xfrm>
            <a:off x="405784" y="1574250"/>
            <a:ext cx="9851400" cy="0"/>
          </a:xfrm>
          <a:prstGeom prst="straightConnector1">
            <a:avLst/>
          </a:prstGeom>
          <a:noFill/>
          <a:ln cap="flat" cmpd="sng" w="9525">
            <a:solidFill>
              <a:schemeClr val="dk1"/>
            </a:solidFill>
            <a:prstDash val="solid"/>
            <a:miter lim="800000"/>
            <a:headEnd len="sm" w="sm" type="none"/>
            <a:tailEnd len="sm" w="sm" type="none"/>
          </a:ln>
        </p:spPr>
      </p:cxnSp>
      <p:sp>
        <p:nvSpPr>
          <p:cNvPr id="99" name="Google Shape;99;p62"/>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chapitre logo">
  <p:cSld name="Titre chapitre logo">
    <p:spTree>
      <p:nvGrpSpPr>
        <p:cNvPr id="100" name="Shape 100"/>
        <p:cNvGrpSpPr/>
        <p:nvPr/>
      </p:nvGrpSpPr>
      <p:grpSpPr>
        <a:xfrm>
          <a:off x="0" y="0"/>
          <a:ext cx="0" cy="0"/>
          <a:chOff x="0" y="0"/>
          <a:chExt cx="0" cy="0"/>
        </a:xfrm>
      </p:grpSpPr>
      <p:sp>
        <p:nvSpPr>
          <p:cNvPr id="101" name="Google Shape;101;p63"/>
          <p:cNvSpPr/>
          <p:nvPr>
            <p:ph idx="2" type="pic"/>
          </p:nvPr>
        </p:nvSpPr>
        <p:spPr>
          <a:xfrm>
            <a:off x="0" y="0"/>
            <a:ext cx="10692000" cy="7559700"/>
          </a:xfrm>
          <a:prstGeom prst="rect">
            <a:avLst/>
          </a:prstGeom>
          <a:noFill/>
          <a:ln>
            <a:noFill/>
          </a:ln>
        </p:spPr>
      </p:sp>
      <p:sp>
        <p:nvSpPr>
          <p:cNvPr id="102" name="Google Shape;102;p63"/>
          <p:cNvSpPr txBox="1"/>
          <p:nvPr>
            <p:ph idx="1" type="body"/>
          </p:nvPr>
        </p:nvSpPr>
        <p:spPr>
          <a:xfrm>
            <a:off x="0" y="2493647"/>
            <a:ext cx="7712100" cy="3135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03" name="Google Shape;103;p63"/>
          <p:cNvSpPr/>
          <p:nvPr/>
        </p:nvSpPr>
        <p:spPr>
          <a:xfrm>
            <a:off x="0" y="2493647"/>
            <a:ext cx="7713000" cy="313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4" name="Google Shape;104;p63"/>
          <p:cNvPicPr preferRelativeResize="0"/>
          <p:nvPr/>
        </p:nvPicPr>
        <p:blipFill rotWithShape="1">
          <a:blip r:embed="rId2">
            <a:alphaModFix/>
          </a:blip>
          <a:srcRect b="0" l="0" r="0" t="0"/>
          <a:stretch/>
        </p:blipFill>
        <p:spPr>
          <a:xfrm>
            <a:off x="8420810" y="268356"/>
            <a:ext cx="1681154" cy="637976"/>
          </a:xfrm>
          <a:prstGeom prst="rect">
            <a:avLst/>
          </a:prstGeom>
          <a:noFill/>
          <a:ln>
            <a:noFill/>
          </a:ln>
        </p:spPr>
      </p:pic>
      <p:sp>
        <p:nvSpPr>
          <p:cNvPr id="105" name="Google Shape;105;p63"/>
          <p:cNvSpPr txBox="1"/>
          <p:nvPr>
            <p:ph idx="3" type="subTitle"/>
          </p:nvPr>
        </p:nvSpPr>
        <p:spPr>
          <a:xfrm>
            <a:off x="839286" y="4329181"/>
            <a:ext cx="4507500" cy="4407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marR="0" algn="ctr">
              <a:lnSpc>
                <a:spcPct val="95238"/>
              </a:lnSpc>
              <a:spcBef>
                <a:spcPts val="551"/>
              </a:spcBef>
              <a:spcAft>
                <a:spcPts val="0"/>
              </a:spcAft>
              <a:buClr>
                <a:srgbClr val="000000"/>
              </a:buClr>
              <a:buSzPts val="2205"/>
              <a:buFont typeface="Arial"/>
              <a:buNone/>
              <a:defRPr b="0" i="0" sz="2205" u="none" cap="none" strike="noStrike">
                <a:solidFill>
                  <a:srgbClr val="000000"/>
                </a:solidFill>
                <a:latin typeface="Arial"/>
                <a:ea typeface="Arial"/>
                <a:cs typeface="Arial"/>
                <a:sym typeface="Arial"/>
              </a:defRPr>
            </a:lvl2pPr>
            <a:lvl3pPr lvl="2" marR="0" algn="ctr">
              <a:lnSpc>
                <a:spcPct val="105846"/>
              </a:lnSpc>
              <a:spcBef>
                <a:spcPts val="1000"/>
              </a:spcBef>
              <a:spcAft>
                <a:spcPts val="0"/>
              </a:spcAft>
              <a:buClr>
                <a:srgbClr val="00ACE9"/>
              </a:buClr>
              <a:buSzPts val="1984"/>
              <a:buFont typeface="Arial"/>
              <a:buNone/>
              <a:defRPr b="1" i="0" sz="1984" u="none" cap="none" strike="noStrike">
                <a:solidFill>
                  <a:srgbClr val="00ACE9"/>
                </a:solidFill>
                <a:latin typeface="Arial"/>
                <a:ea typeface="Arial"/>
                <a:cs typeface="Arial"/>
                <a:sym typeface="Arial"/>
              </a:defRPr>
            </a:lvl3pPr>
            <a:lvl4pPr lvl="3" marR="0" algn="ctr">
              <a:lnSpc>
                <a:spcPct val="119047"/>
              </a:lnSpc>
              <a:spcBef>
                <a:spcPts val="600"/>
              </a:spcBef>
              <a:spcAft>
                <a:spcPts val="0"/>
              </a:spcAft>
              <a:buClr>
                <a:schemeClr val="dk1"/>
              </a:buClr>
              <a:buSzPts val="1764"/>
              <a:buFont typeface="Arial"/>
              <a:buNone/>
              <a:defRPr b="1" i="0" sz="1764" u="none" cap="none" strike="noStrike">
                <a:solidFill>
                  <a:schemeClr val="dk1"/>
                </a:solidFill>
                <a:latin typeface="Arial"/>
                <a:ea typeface="Arial"/>
                <a:cs typeface="Arial"/>
                <a:sym typeface="Arial"/>
              </a:defRPr>
            </a:lvl4pPr>
            <a:lvl5pPr lvl="4" marR="0" algn="ctr">
              <a:lnSpc>
                <a:spcPct val="119047"/>
              </a:lnSpc>
              <a:spcBef>
                <a:spcPts val="600"/>
              </a:spcBef>
              <a:spcAft>
                <a:spcPts val="0"/>
              </a:spcAft>
              <a:buClr>
                <a:schemeClr val="dk1"/>
              </a:buClr>
              <a:buSzPts val="1764"/>
              <a:buFont typeface="Arial"/>
              <a:buNone/>
              <a:defRPr b="0" i="0" sz="1764" u="none" cap="none" strike="noStrike">
                <a:solidFill>
                  <a:schemeClr val="dk1"/>
                </a:solidFill>
                <a:latin typeface="Arial"/>
                <a:ea typeface="Arial"/>
                <a:cs typeface="Arial"/>
                <a:sym typeface="Arial"/>
              </a:defRPr>
            </a:lvl5pPr>
            <a:lvl6pPr lvl="5" marR="0" algn="ctr">
              <a:lnSpc>
                <a:spcPct val="90000"/>
              </a:lnSpc>
              <a:spcBef>
                <a:spcPts val="600"/>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6pPr>
            <a:lvl7pPr lvl="6"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7pPr>
            <a:lvl8pPr lvl="7"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8pPr>
            <a:lvl9pPr lvl="8"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9pPr>
          </a:lstStyle>
          <a:p/>
        </p:txBody>
      </p:sp>
      <p:sp>
        <p:nvSpPr>
          <p:cNvPr id="106" name="Google Shape;106;p63"/>
          <p:cNvSpPr txBox="1"/>
          <p:nvPr>
            <p:ph type="ctrTitle"/>
          </p:nvPr>
        </p:nvSpPr>
        <p:spPr>
          <a:xfrm>
            <a:off x="846154" y="2772697"/>
            <a:ext cx="4507500" cy="11136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rgbClr val="0C0C0C"/>
              </a:buClr>
              <a:buSzPts val="3000"/>
              <a:buFont typeface="Times"/>
              <a:buNone/>
              <a:defRPr b="0" i="0" sz="3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7" name="Google Shape;107;p63"/>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7">
          <p15:clr>
            <a:srgbClr val="FBAE40"/>
          </p15:clr>
        </p15:guide>
        <p15:guide id="2" orient="horz" pos="2744">
          <p15:clr>
            <a:srgbClr val="FBAE40"/>
          </p15:clr>
        </p15:guide>
        <p15:guide id="3" orient="horz" pos="2585">
          <p15:clr>
            <a:srgbClr val="FBAE40"/>
          </p15:clr>
        </p15:guide>
        <p15:guide id="4" pos="2075">
          <p15:clr>
            <a:srgbClr val="FBAE40"/>
          </p15:clr>
        </p15:guide>
        <p15:guide id="5" orient="horz" pos="324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sous titre - texte courant 05">
  <p:cSld name="Titre - sous titre - texte courant 05">
    <p:spTree>
      <p:nvGrpSpPr>
        <p:cNvPr id="108" name="Shape 108"/>
        <p:cNvGrpSpPr/>
        <p:nvPr/>
      </p:nvGrpSpPr>
      <p:grpSpPr>
        <a:xfrm>
          <a:off x="0" y="0"/>
          <a:ext cx="0" cy="0"/>
          <a:chOff x="0" y="0"/>
          <a:chExt cx="0" cy="0"/>
        </a:xfrm>
      </p:grpSpPr>
      <p:sp>
        <p:nvSpPr>
          <p:cNvPr id="109" name="Google Shape;109;p64"/>
          <p:cNvSpPr txBox="1"/>
          <p:nvPr>
            <p:ph type="title"/>
          </p:nvPr>
        </p:nvSpPr>
        <p:spPr>
          <a:xfrm>
            <a:off x="425622" y="706605"/>
            <a:ext cx="9852900" cy="6162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10" name="Google Shape;110;p64"/>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rgbClr val="0C0C0C"/>
              </a:buClr>
              <a:buSzPts val="1500"/>
              <a:buFont typeface="Arial"/>
              <a:buNone/>
              <a:defRPr b="0" i="0" sz="1500" u="none" cap="none" strike="noStrike">
                <a:solidFill>
                  <a:srgbClr val="0C0C0C"/>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cxnSp>
        <p:nvCxnSpPr>
          <p:cNvPr id="111" name="Google Shape;111;p64"/>
          <p:cNvCxnSpPr/>
          <p:nvPr/>
        </p:nvCxnSpPr>
        <p:spPr>
          <a:xfrm>
            <a:off x="425622" y="1322692"/>
            <a:ext cx="9723000" cy="0"/>
          </a:xfrm>
          <a:prstGeom prst="straightConnector1">
            <a:avLst/>
          </a:prstGeom>
          <a:noFill/>
          <a:ln cap="flat" cmpd="sng" w="9525">
            <a:solidFill>
              <a:schemeClr val="dk1"/>
            </a:solidFill>
            <a:prstDash val="solid"/>
            <a:miter lim="800000"/>
            <a:headEnd len="sm" w="sm" type="none"/>
            <a:tailEnd len="sm" w="sm" type="none"/>
          </a:ln>
        </p:spPr>
      </p:cxnSp>
      <p:sp>
        <p:nvSpPr>
          <p:cNvPr id="112" name="Google Shape;112;p64"/>
          <p:cNvSpPr txBox="1"/>
          <p:nvPr>
            <p:ph idx="2" type="body"/>
          </p:nvPr>
        </p:nvSpPr>
        <p:spPr>
          <a:xfrm>
            <a:off x="458243" y="1463040"/>
            <a:ext cx="9820200" cy="54912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13" name="Google Shape;113;p64"/>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chapitre 02">
  <p:cSld name="Titre chapitre 02">
    <p:spTree>
      <p:nvGrpSpPr>
        <p:cNvPr id="114" name="Shape 114"/>
        <p:cNvGrpSpPr/>
        <p:nvPr/>
      </p:nvGrpSpPr>
      <p:grpSpPr>
        <a:xfrm>
          <a:off x="0" y="0"/>
          <a:ext cx="0" cy="0"/>
          <a:chOff x="0" y="0"/>
          <a:chExt cx="0" cy="0"/>
        </a:xfrm>
      </p:grpSpPr>
      <p:sp>
        <p:nvSpPr>
          <p:cNvPr id="115" name="Google Shape;115;p65"/>
          <p:cNvSpPr/>
          <p:nvPr>
            <p:ph idx="2" type="pic"/>
          </p:nvPr>
        </p:nvSpPr>
        <p:spPr>
          <a:xfrm>
            <a:off x="0" y="1258888"/>
            <a:ext cx="10692000" cy="6300900"/>
          </a:xfrm>
          <a:prstGeom prst="rect">
            <a:avLst/>
          </a:prstGeom>
          <a:noFill/>
          <a:ln>
            <a:noFill/>
          </a:ln>
        </p:spPr>
      </p:sp>
      <p:sp>
        <p:nvSpPr>
          <p:cNvPr id="116" name="Google Shape;116;p65"/>
          <p:cNvSpPr txBox="1"/>
          <p:nvPr>
            <p:ph idx="1" type="body"/>
          </p:nvPr>
        </p:nvSpPr>
        <p:spPr>
          <a:xfrm>
            <a:off x="0" y="2493647"/>
            <a:ext cx="7712100" cy="3135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17" name="Google Shape;117;p65"/>
          <p:cNvSpPr/>
          <p:nvPr/>
        </p:nvSpPr>
        <p:spPr>
          <a:xfrm>
            <a:off x="0" y="2493647"/>
            <a:ext cx="7713000" cy="313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8" name="Google Shape;118;p65"/>
          <p:cNvPicPr preferRelativeResize="0"/>
          <p:nvPr/>
        </p:nvPicPr>
        <p:blipFill rotWithShape="1">
          <a:blip r:embed="rId2">
            <a:alphaModFix/>
          </a:blip>
          <a:srcRect b="0" l="0" r="0" t="0"/>
          <a:stretch/>
        </p:blipFill>
        <p:spPr>
          <a:xfrm>
            <a:off x="8420810" y="268356"/>
            <a:ext cx="1681154" cy="637976"/>
          </a:xfrm>
          <a:prstGeom prst="rect">
            <a:avLst/>
          </a:prstGeom>
          <a:noFill/>
          <a:ln>
            <a:noFill/>
          </a:ln>
        </p:spPr>
      </p:pic>
      <p:sp>
        <p:nvSpPr>
          <p:cNvPr id="119" name="Google Shape;119;p65"/>
          <p:cNvSpPr txBox="1"/>
          <p:nvPr>
            <p:ph idx="3" type="subTitle"/>
          </p:nvPr>
        </p:nvSpPr>
        <p:spPr>
          <a:xfrm>
            <a:off x="839286" y="4363370"/>
            <a:ext cx="6309600" cy="4407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marR="0" algn="ctr">
              <a:lnSpc>
                <a:spcPct val="95238"/>
              </a:lnSpc>
              <a:spcBef>
                <a:spcPts val="551"/>
              </a:spcBef>
              <a:spcAft>
                <a:spcPts val="0"/>
              </a:spcAft>
              <a:buClr>
                <a:srgbClr val="000000"/>
              </a:buClr>
              <a:buSzPts val="2205"/>
              <a:buFont typeface="Arial"/>
              <a:buNone/>
              <a:defRPr b="0" i="0" sz="2205" u="none" cap="none" strike="noStrike">
                <a:solidFill>
                  <a:srgbClr val="000000"/>
                </a:solidFill>
                <a:latin typeface="Arial"/>
                <a:ea typeface="Arial"/>
                <a:cs typeface="Arial"/>
                <a:sym typeface="Arial"/>
              </a:defRPr>
            </a:lvl2pPr>
            <a:lvl3pPr lvl="2" marR="0" algn="ctr">
              <a:lnSpc>
                <a:spcPct val="105846"/>
              </a:lnSpc>
              <a:spcBef>
                <a:spcPts val="1000"/>
              </a:spcBef>
              <a:spcAft>
                <a:spcPts val="0"/>
              </a:spcAft>
              <a:buClr>
                <a:srgbClr val="00ACE9"/>
              </a:buClr>
              <a:buSzPts val="1984"/>
              <a:buFont typeface="Arial"/>
              <a:buNone/>
              <a:defRPr b="1" i="0" sz="1984" u="none" cap="none" strike="noStrike">
                <a:solidFill>
                  <a:srgbClr val="00ACE9"/>
                </a:solidFill>
                <a:latin typeface="Arial"/>
                <a:ea typeface="Arial"/>
                <a:cs typeface="Arial"/>
                <a:sym typeface="Arial"/>
              </a:defRPr>
            </a:lvl3pPr>
            <a:lvl4pPr lvl="3" marR="0" algn="ctr">
              <a:lnSpc>
                <a:spcPct val="119047"/>
              </a:lnSpc>
              <a:spcBef>
                <a:spcPts val="600"/>
              </a:spcBef>
              <a:spcAft>
                <a:spcPts val="0"/>
              </a:spcAft>
              <a:buClr>
                <a:schemeClr val="dk1"/>
              </a:buClr>
              <a:buSzPts val="1764"/>
              <a:buFont typeface="Arial"/>
              <a:buNone/>
              <a:defRPr b="1" i="0" sz="1764" u="none" cap="none" strike="noStrike">
                <a:solidFill>
                  <a:schemeClr val="dk1"/>
                </a:solidFill>
                <a:latin typeface="Arial"/>
                <a:ea typeface="Arial"/>
                <a:cs typeface="Arial"/>
                <a:sym typeface="Arial"/>
              </a:defRPr>
            </a:lvl4pPr>
            <a:lvl5pPr lvl="4" marR="0" algn="ctr">
              <a:lnSpc>
                <a:spcPct val="119047"/>
              </a:lnSpc>
              <a:spcBef>
                <a:spcPts val="600"/>
              </a:spcBef>
              <a:spcAft>
                <a:spcPts val="0"/>
              </a:spcAft>
              <a:buClr>
                <a:schemeClr val="dk1"/>
              </a:buClr>
              <a:buSzPts val="1764"/>
              <a:buFont typeface="Arial"/>
              <a:buNone/>
              <a:defRPr b="0" i="0" sz="1764" u="none" cap="none" strike="noStrike">
                <a:solidFill>
                  <a:schemeClr val="dk1"/>
                </a:solidFill>
                <a:latin typeface="Arial"/>
                <a:ea typeface="Arial"/>
                <a:cs typeface="Arial"/>
                <a:sym typeface="Arial"/>
              </a:defRPr>
            </a:lvl5pPr>
            <a:lvl6pPr lvl="5" marR="0" algn="ctr">
              <a:lnSpc>
                <a:spcPct val="90000"/>
              </a:lnSpc>
              <a:spcBef>
                <a:spcPts val="600"/>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6pPr>
            <a:lvl7pPr lvl="6"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7pPr>
            <a:lvl8pPr lvl="7"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8pPr>
            <a:lvl9pPr lvl="8"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9pPr>
          </a:lstStyle>
          <a:p/>
        </p:txBody>
      </p:sp>
      <p:sp>
        <p:nvSpPr>
          <p:cNvPr id="120" name="Google Shape;120;p65"/>
          <p:cNvSpPr txBox="1"/>
          <p:nvPr>
            <p:ph idx="4" type="body"/>
          </p:nvPr>
        </p:nvSpPr>
        <p:spPr>
          <a:xfrm>
            <a:off x="839286" y="5168900"/>
            <a:ext cx="1903500" cy="3081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1102"/>
              </a:spcBef>
              <a:spcAft>
                <a:spcPts val="0"/>
              </a:spcAft>
              <a:buClr>
                <a:srgbClr val="00ACE9"/>
              </a:buClr>
              <a:buSzPts val="1800"/>
              <a:buFont typeface="Noto Sans Symbols"/>
              <a:buChar char="∙"/>
              <a:defRPr b="0" i="0" sz="1800" u="none" cap="none" strike="noStrike">
                <a:solidFill>
                  <a:srgbClr val="00ACE9"/>
                </a:solidFill>
                <a:latin typeface="Times New Roman"/>
                <a:ea typeface="Times New Roman"/>
                <a:cs typeface="Times New Roman"/>
                <a:sym typeface="Times New Roman"/>
              </a:defRPr>
            </a:lvl1pPr>
            <a:lvl2pPr indent="-317500" lvl="1" marL="914400" marR="0" algn="l">
              <a:lnSpc>
                <a:spcPct val="150000"/>
              </a:lnSpc>
              <a:spcBef>
                <a:spcPts val="551"/>
              </a:spcBef>
              <a:spcAft>
                <a:spcPts val="0"/>
              </a:spcAft>
              <a:buClr>
                <a:srgbClr val="00ACE9"/>
              </a:buClr>
              <a:buSzPts val="1400"/>
              <a:buFont typeface="Noto Sans Symbols"/>
              <a:buChar char="∙"/>
              <a:defRPr b="0" i="0" sz="1400" u="none" cap="none" strike="noStrike">
                <a:solidFill>
                  <a:srgbClr val="00ACE9"/>
                </a:solidFill>
                <a:latin typeface="Times New Roman"/>
                <a:ea typeface="Times New Roman"/>
                <a:cs typeface="Times New Roman"/>
                <a:sym typeface="Times New Roman"/>
              </a:defRPr>
            </a:lvl2pPr>
            <a:lvl3pPr indent="-317500" lvl="2" marL="1371600" marR="0" algn="l">
              <a:lnSpc>
                <a:spcPct val="150000"/>
              </a:lnSpc>
              <a:spcBef>
                <a:spcPts val="1000"/>
              </a:spcBef>
              <a:spcAft>
                <a:spcPts val="0"/>
              </a:spcAft>
              <a:buClr>
                <a:srgbClr val="00ACE9"/>
              </a:buClr>
              <a:buSzPts val="1400"/>
              <a:buFont typeface="Noto Sans Symbols"/>
              <a:buChar char="∙"/>
              <a:defRPr b="1" i="0" sz="1400" u="none" cap="none" strike="noStrike">
                <a:solidFill>
                  <a:srgbClr val="00ACE9"/>
                </a:solidFill>
                <a:latin typeface="Times New Roman"/>
                <a:ea typeface="Times New Roman"/>
                <a:cs typeface="Times New Roman"/>
                <a:sym typeface="Times New Roman"/>
              </a:defRPr>
            </a:lvl3pPr>
            <a:lvl4pPr indent="-317500" lvl="3" marL="1828800" marR="0" algn="l">
              <a:lnSpc>
                <a:spcPct val="150000"/>
              </a:lnSpc>
              <a:spcBef>
                <a:spcPts val="600"/>
              </a:spcBef>
              <a:spcAft>
                <a:spcPts val="0"/>
              </a:spcAft>
              <a:buClr>
                <a:srgbClr val="00ACE9"/>
              </a:buClr>
              <a:buSzPts val="1400"/>
              <a:buFont typeface="Noto Sans Symbols"/>
              <a:buChar char="∙"/>
              <a:defRPr b="1" i="0" sz="1400" u="none" cap="none" strike="noStrike">
                <a:solidFill>
                  <a:srgbClr val="00ACE9"/>
                </a:solidFill>
                <a:latin typeface="Times New Roman"/>
                <a:ea typeface="Times New Roman"/>
                <a:cs typeface="Times New Roman"/>
                <a:sym typeface="Times New Roman"/>
              </a:defRPr>
            </a:lvl4pPr>
            <a:lvl5pPr indent="-317500" lvl="4" marL="2286000" marR="0" algn="l">
              <a:lnSpc>
                <a:spcPct val="150000"/>
              </a:lnSpc>
              <a:spcBef>
                <a:spcPts val="600"/>
              </a:spcBef>
              <a:spcAft>
                <a:spcPts val="0"/>
              </a:spcAft>
              <a:buClr>
                <a:schemeClr val="dk1"/>
              </a:buClr>
              <a:buSzPts val="1400"/>
              <a:buFont typeface="Noto Sans Symbols"/>
              <a:buChar char="∙"/>
              <a:defRPr b="0" i="0" sz="1400" u="none" cap="none" strike="noStrike">
                <a:solidFill>
                  <a:srgbClr val="00ACE9"/>
                </a:solidFill>
                <a:latin typeface="Times New Roman"/>
                <a:ea typeface="Times New Roman"/>
                <a:cs typeface="Times New Roman"/>
                <a:sym typeface="Times New Roman"/>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21" name="Google Shape;121;p65"/>
          <p:cNvSpPr txBox="1"/>
          <p:nvPr>
            <p:ph type="ctrTitle"/>
          </p:nvPr>
        </p:nvSpPr>
        <p:spPr>
          <a:xfrm>
            <a:off x="839286" y="2641390"/>
            <a:ext cx="6311100" cy="14610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rgbClr val="0C0C0C"/>
              </a:buClr>
              <a:buSzPts val="3000"/>
              <a:buFont typeface="Times"/>
              <a:buNone/>
              <a:defRPr b="0" i="0" sz="3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22" name="Google Shape;122;p65"/>
          <p:cNvSpPr txBox="1"/>
          <p:nvPr>
            <p:ph idx="5" type="body"/>
          </p:nvPr>
        </p:nvSpPr>
        <p:spPr>
          <a:xfrm>
            <a:off x="3294125" y="5159068"/>
            <a:ext cx="2051100" cy="3081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rgbClr val="00ACE9"/>
              </a:buClr>
              <a:buSzPts val="1800"/>
              <a:buFont typeface="Arial"/>
              <a:buNone/>
              <a:defRPr b="0" i="0" sz="1800" u="none" cap="none" strike="noStrike">
                <a:solidFill>
                  <a:srgbClr val="00ACE9"/>
                </a:solidFill>
                <a:latin typeface="Times New Roman"/>
                <a:ea typeface="Times New Roman"/>
                <a:cs typeface="Times New Roman"/>
                <a:sym typeface="Times New Roman"/>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23" name="Google Shape;123;p65"/>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7">
          <p15:clr>
            <a:srgbClr val="FBAE40"/>
          </p15:clr>
        </p15:guide>
        <p15:guide id="2" orient="horz" pos="2744">
          <p15:clr>
            <a:srgbClr val="FBAE40"/>
          </p15:clr>
        </p15:guide>
        <p15:guide id="3" orient="horz" pos="2585">
          <p15:clr>
            <a:srgbClr val="FBAE40"/>
          </p15:clr>
        </p15:guide>
        <p15:guide id="4" pos="2075">
          <p15:clr>
            <a:srgbClr val="FBAE40"/>
          </p15:clr>
        </p15:guide>
        <p15:guide id="5" orient="horz" pos="324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sous titre - texte courant 4 blocs">
  <p:cSld name="Titre - sous titre - texte courant 4 blocs">
    <p:spTree>
      <p:nvGrpSpPr>
        <p:cNvPr id="124" name="Shape 124"/>
        <p:cNvGrpSpPr/>
        <p:nvPr/>
      </p:nvGrpSpPr>
      <p:grpSpPr>
        <a:xfrm>
          <a:off x="0" y="0"/>
          <a:ext cx="0" cy="0"/>
          <a:chOff x="0" y="0"/>
          <a:chExt cx="0" cy="0"/>
        </a:xfrm>
      </p:grpSpPr>
      <p:sp>
        <p:nvSpPr>
          <p:cNvPr id="125" name="Google Shape;125;p66"/>
          <p:cNvSpPr txBox="1"/>
          <p:nvPr>
            <p:ph type="title"/>
          </p:nvPr>
        </p:nvSpPr>
        <p:spPr>
          <a:xfrm>
            <a:off x="425458" y="720680"/>
            <a:ext cx="9818100" cy="6879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26" name="Google Shape;126;p66"/>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rgbClr val="0C0C0C"/>
              </a:buClr>
              <a:buSzPts val="1500"/>
              <a:buFont typeface="Arial"/>
              <a:buNone/>
              <a:defRPr b="0" i="0" sz="1500" u="none" cap="none" strike="noStrike">
                <a:solidFill>
                  <a:srgbClr val="0C0C0C"/>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27" name="Google Shape;127;p66"/>
          <p:cNvSpPr txBox="1"/>
          <p:nvPr>
            <p:ph idx="2" type="body"/>
          </p:nvPr>
        </p:nvSpPr>
        <p:spPr>
          <a:xfrm>
            <a:off x="425622" y="2248668"/>
            <a:ext cx="3487800" cy="554100"/>
          </a:xfrm>
          <a:prstGeom prst="rect">
            <a:avLst/>
          </a:prstGeom>
          <a:noFill/>
          <a:ln>
            <a:noFill/>
          </a:ln>
        </p:spPr>
        <p:txBody>
          <a:bodyPr anchorCtr="0" anchor="t" bIns="45700" lIns="91425" spcFirstLastPara="1" rIns="91425" wrap="square" tIns="45700">
            <a:noAutofit/>
          </a:bodyPr>
          <a:lstStyle>
            <a:lvl1pPr indent="-228600" lvl="0" marL="457200" marR="0" algn="l">
              <a:lnSpc>
                <a:spcPct val="78260"/>
              </a:lnSpc>
              <a:spcBef>
                <a:spcPts val="1102"/>
              </a:spcBef>
              <a:spcAft>
                <a:spcPts val="0"/>
              </a:spcAft>
              <a:buClr>
                <a:srgbClr val="00ACE9"/>
              </a:buClr>
              <a:buSzPts val="2300"/>
              <a:buFont typeface="Arial"/>
              <a:buNone/>
              <a:defRPr b="0" i="0" sz="2300" u="none" cap="none" strike="noStrike">
                <a:solidFill>
                  <a:srgbClr val="00ACE9"/>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28" name="Google Shape;128;p66"/>
          <p:cNvSpPr txBox="1"/>
          <p:nvPr>
            <p:ph idx="3" type="body"/>
          </p:nvPr>
        </p:nvSpPr>
        <p:spPr>
          <a:xfrm>
            <a:off x="425458" y="2976992"/>
            <a:ext cx="4805700" cy="15120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700"/>
              <a:buFont typeface="Arial"/>
              <a:buNone/>
              <a:defRPr b="1" i="0" sz="17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29" name="Google Shape;129;p66"/>
          <p:cNvSpPr txBox="1"/>
          <p:nvPr>
            <p:ph idx="4" type="body"/>
          </p:nvPr>
        </p:nvSpPr>
        <p:spPr>
          <a:xfrm>
            <a:off x="5379680" y="2248668"/>
            <a:ext cx="3487800" cy="554100"/>
          </a:xfrm>
          <a:prstGeom prst="rect">
            <a:avLst/>
          </a:prstGeom>
          <a:noFill/>
          <a:ln>
            <a:noFill/>
          </a:ln>
        </p:spPr>
        <p:txBody>
          <a:bodyPr anchorCtr="0" anchor="t" bIns="45700" lIns="91425" spcFirstLastPara="1" rIns="91425" wrap="square" tIns="45700">
            <a:noAutofit/>
          </a:bodyPr>
          <a:lstStyle>
            <a:lvl1pPr indent="-228600" lvl="0" marL="457200" marR="0" algn="l">
              <a:lnSpc>
                <a:spcPct val="78260"/>
              </a:lnSpc>
              <a:spcBef>
                <a:spcPts val="1102"/>
              </a:spcBef>
              <a:spcAft>
                <a:spcPts val="0"/>
              </a:spcAft>
              <a:buClr>
                <a:srgbClr val="00ACE9"/>
              </a:buClr>
              <a:buSzPts val="2300"/>
              <a:buFont typeface="Arial"/>
              <a:buNone/>
              <a:defRPr b="0" i="0" sz="2300" u="none" cap="none" strike="noStrike">
                <a:solidFill>
                  <a:srgbClr val="00ACE9"/>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30" name="Google Shape;130;p66"/>
          <p:cNvSpPr txBox="1"/>
          <p:nvPr>
            <p:ph idx="5" type="body"/>
          </p:nvPr>
        </p:nvSpPr>
        <p:spPr>
          <a:xfrm>
            <a:off x="5379515" y="2976992"/>
            <a:ext cx="4805700" cy="15120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700"/>
              <a:buFont typeface="Arial"/>
              <a:buNone/>
              <a:defRPr b="1" i="0" sz="17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31" name="Google Shape;131;p66"/>
          <p:cNvSpPr txBox="1"/>
          <p:nvPr>
            <p:ph idx="6" type="body"/>
          </p:nvPr>
        </p:nvSpPr>
        <p:spPr>
          <a:xfrm>
            <a:off x="425622" y="4806676"/>
            <a:ext cx="3487800" cy="554100"/>
          </a:xfrm>
          <a:prstGeom prst="rect">
            <a:avLst/>
          </a:prstGeom>
          <a:noFill/>
          <a:ln>
            <a:noFill/>
          </a:ln>
        </p:spPr>
        <p:txBody>
          <a:bodyPr anchorCtr="0" anchor="t" bIns="45700" lIns="91425" spcFirstLastPara="1" rIns="91425" wrap="square" tIns="45700">
            <a:noAutofit/>
          </a:bodyPr>
          <a:lstStyle>
            <a:lvl1pPr indent="-228600" lvl="0" marL="457200" marR="0" algn="l">
              <a:lnSpc>
                <a:spcPct val="78260"/>
              </a:lnSpc>
              <a:spcBef>
                <a:spcPts val="1102"/>
              </a:spcBef>
              <a:spcAft>
                <a:spcPts val="0"/>
              </a:spcAft>
              <a:buClr>
                <a:srgbClr val="00ACE9"/>
              </a:buClr>
              <a:buSzPts val="2300"/>
              <a:buFont typeface="Arial"/>
              <a:buNone/>
              <a:defRPr b="0" i="0" sz="2300" u="none" cap="none" strike="noStrike">
                <a:solidFill>
                  <a:srgbClr val="00ACE9"/>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32" name="Google Shape;132;p66"/>
          <p:cNvSpPr txBox="1"/>
          <p:nvPr>
            <p:ph idx="7" type="body"/>
          </p:nvPr>
        </p:nvSpPr>
        <p:spPr>
          <a:xfrm>
            <a:off x="425458" y="5535000"/>
            <a:ext cx="4805700" cy="15120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700"/>
              <a:buFont typeface="Arial"/>
              <a:buNone/>
              <a:defRPr b="1" i="0" sz="17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33" name="Google Shape;133;p66"/>
          <p:cNvSpPr txBox="1"/>
          <p:nvPr>
            <p:ph idx="8" type="body"/>
          </p:nvPr>
        </p:nvSpPr>
        <p:spPr>
          <a:xfrm>
            <a:off x="5379680" y="4806676"/>
            <a:ext cx="3487800" cy="554100"/>
          </a:xfrm>
          <a:prstGeom prst="rect">
            <a:avLst/>
          </a:prstGeom>
          <a:noFill/>
          <a:ln>
            <a:noFill/>
          </a:ln>
        </p:spPr>
        <p:txBody>
          <a:bodyPr anchorCtr="0" anchor="t" bIns="45700" lIns="91425" spcFirstLastPara="1" rIns="91425" wrap="square" tIns="45700">
            <a:noAutofit/>
          </a:bodyPr>
          <a:lstStyle>
            <a:lvl1pPr indent="-228600" lvl="0" marL="457200" marR="0" algn="l">
              <a:lnSpc>
                <a:spcPct val="78260"/>
              </a:lnSpc>
              <a:spcBef>
                <a:spcPts val="1102"/>
              </a:spcBef>
              <a:spcAft>
                <a:spcPts val="0"/>
              </a:spcAft>
              <a:buClr>
                <a:srgbClr val="00ACE9"/>
              </a:buClr>
              <a:buSzPts val="2300"/>
              <a:buFont typeface="Arial"/>
              <a:buNone/>
              <a:defRPr b="0" i="0" sz="2300" u="none" cap="none" strike="noStrike">
                <a:solidFill>
                  <a:srgbClr val="00ACE9"/>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34" name="Google Shape;134;p66"/>
          <p:cNvSpPr txBox="1"/>
          <p:nvPr>
            <p:ph idx="9" type="body"/>
          </p:nvPr>
        </p:nvSpPr>
        <p:spPr>
          <a:xfrm>
            <a:off x="5379515" y="5535000"/>
            <a:ext cx="4805700" cy="15120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700"/>
              <a:buFont typeface="Arial"/>
              <a:buNone/>
              <a:defRPr b="1" i="0" sz="17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cxnSp>
        <p:nvCxnSpPr>
          <p:cNvPr id="135" name="Google Shape;135;p66"/>
          <p:cNvCxnSpPr/>
          <p:nvPr/>
        </p:nvCxnSpPr>
        <p:spPr>
          <a:xfrm>
            <a:off x="405156" y="1408467"/>
            <a:ext cx="9858900" cy="0"/>
          </a:xfrm>
          <a:prstGeom prst="straightConnector1">
            <a:avLst/>
          </a:prstGeom>
          <a:noFill/>
          <a:ln cap="flat" cmpd="sng" w="9525">
            <a:solidFill>
              <a:schemeClr val="dk1"/>
            </a:solidFill>
            <a:prstDash val="solid"/>
            <a:miter lim="800000"/>
            <a:headEnd len="sm" w="sm" type="none"/>
            <a:tailEnd len="sm" w="sm" type="none"/>
          </a:ln>
        </p:spPr>
      </p:cxnSp>
      <p:sp>
        <p:nvSpPr>
          <p:cNvPr id="136" name="Google Shape;136;p66"/>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 courant">
  <p:cSld name="Texte courant">
    <p:spTree>
      <p:nvGrpSpPr>
        <p:cNvPr id="137" name="Shape 137"/>
        <p:cNvGrpSpPr/>
        <p:nvPr/>
      </p:nvGrpSpPr>
      <p:grpSpPr>
        <a:xfrm>
          <a:off x="0" y="0"/>
          <a:ext cx="0" cy="0"/>
          <a:chOff x="0" y="0"/>
          <a:chExt cx="0" cy="0"/>
        </a:xfrm>
      </p:grpSpPr>
      <p:sp>
        <p:nvSpPr>
          <p:cNvPr id="138" name="Google Shape;138;p67"/>
          <p:cNvSpPr txBox="1"/>
          <p:nvPr>
            <p:ph idx="1" type="body"/>
          </p:nvPr>
        </p:nvSpPr>
        <p:spPr>
          <a:xfrm>
            <a:off x="425458" y="511277"/>
            <a:ext cx="9869700" cy="63024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39" name="Google Shape;139;p67"/>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re chapitre 01">
  <p:cSld name="2_Titre chapitre 01">
    <p:spTree>
      <p:nvGrpSpPr>
        <p:cNvPr id="15" name="Shape 15"/>
        <p:cNvGrpSpPr/>
        <p:nvPr/>
      </p:nvGrpSpPr>
      <p:grpSpPr>
        <a:xfrm>
          <a:off x="0" y="0"/>
          <a:ext cx="0" cy="0"/>
          <a:chOff x="0" y="0"/>
          <a:chExt cx="0" cy="0"/>
        </a:xfrm>
      </p:grpSpPr>
      <p:sp>
        <p:nvSpPr>
          <p:cNvPr id="16" name="Google Shape;16;p50"/>
          <p:cNvSpPr/>
          <p:nvPr>
            <p:ph idx="2" type="pic"/>
          </p:nvPr>
        </p:nvSpPr>
        <p:spPr>
          <a:xfrm>
            <a:off x="0" y="1258888"/>
            <a:ext cx="10692000" cy="6300900"/>
          </a:xfrm>
          <a:prstGeom prst="rect">
            <a:avLst/>
          </a:prstGeom>
          <a:noFill/>
          <a:ln>
            <a:noFill/>
          </a:ln>
        </p:spPr>
      </p:sp>
      <p:sp>
        <p:nvSpPr>
          <p:cNvPr id="17" name="Google Shape;17;p50"/>
          <p:cNvSpPr txBox="1"/>
          <p:nvPr>
            <p:ph idx="1" type="body"/>
          </p:nvPr>
        </p:nvSpPr>
        <p:spPr>
          <a:xfrm>
            <a:off x="0" y="2493647"/>
            <a:ext cx="7712100" cy="3135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18" name="Google Shape;18;p50"/>
          <p:cNvSpPr/>
          <p:nvPr/>
        </p:nvSpPr>
        <p:spPr>
          <a:xfrm>
            <a:off x="0" y="2493647"/>
            <a:ext cx="7713000" cy="313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 name="Google Shape;19;p50"/>
          <p:cNvPicPr preferRelativeResize="0"/>
          <p:nvPr/>
        </p:nvPicPr>
        <p:blipFill rotWithShape="1">
          <a:blip r:embed="rId2">
            <a:alphaModFix/>
          </a:blip>
          <a:srcRect b="0" l="0" r="0" t="0"/>
          <a:stretch/>
        </p:blipFill>
        <p:spPr>
          <a:xfrm>
            <a:off x="8420810" y="268356"/>
            <a:ext cx="1681154" cy="637976"/>
          </a:xfrm>
          <a:prstGeom prst="rect">
            <a:avLst/>
          </a:prstGeom>
          <a:noFill/>
          <a:ln>
            <a:noFill/>
          </a:ln>
        </p:spPr>
      </p:pic>
      <p:sp>
        <p:nvSpPr>
          <p:cNvPr id="20" name="Google Shape;20;p50"/>
          <p:cNvSpPr txBox="1"/>
          <p:nvPr>
            <p:ph idx="3" type="subTitle"/>
          </p:nvPr>
        </p:nvSpPr>
        <p:spPr>
          <a:xfrm>
            <a:off x="839286" y="4363370"/>
            <a:ext cx="6309600" cy="4407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marR="0" algn="ctr">
              <a:lnSpc>
                <a:spcPct val="95238"/>
              </a:lnSpc>
              <a:spcBef>
                <a:spcPts val="551"/>
              </a:spcBef>
              <a:spcAft>
                <a:spcPts val="0"/>
              </a:spcAft>
              <a:buClr>
                <a:srgbClr val="000000"/>
              </a:buClr>
              <a:buSzPts val="2205"/>
              <a:buFont typeface="Arial"/>
              <a:buNone/>
              <a:defRPr b="0" i="0" sz="2205" u="none" cap="none" strike="noStrike">
                <a:solidFill>
                  <a:srgbClr val="000000"/>
                </a:solidFill>
                <a:latin typeface="Arial"/>
                <a:ea typeface="Arial"/>
                <a:cs typeface="Arial"/>
                <a:sym typeface="Arial"/>
              </a:defRPr>
            </a:lvl2pPr>
            <a:lvl3pPr lvl="2" marR="0" algn="ctr">
              <a:lnSpc>
                <a:spcPct val="105846"/>
              </a:lnSpc>
              <a:spcBef>
                <a:spcPts val="1000"/>
              </a:spcBef>
              <a:spcAft>
                <a:spcPts val="0"/>
              </a:spcAft>
              <a:buClr>
                <a:srgbClr val="00ACE9"/>
              </a:buClr>
              <a:buSzPts val="1984"/>
              <a:buFont typeface="Arial"/>
              <a:buNone/>
              <a:defRPr b="1" i="0" sz="1984" u="none" cap="none" strike="noStrike">
                <a:solidFill>
                  <a:srgbClr val="00ACE9"/>
                </a:solidFill>
                <a:latin typeface="Arial"/>
                <a:ea typeface="Arial"/>
                <a:cs typeface="Arial"/>
                <a:sym typeface="Arial"/>
              </a:defRPr>
            </a:lvl3pPr>
            <a:lvl4pPr lvl="3" marR="0" algn="ctr">
              <a:lnSpc>
                <a:spcPct val="119047"/>
              </a:lnSpc>
              <a:spcBef>
                <a:spcPts val="600"/>
              </a:spcBef>
              <a:spcAft>
                <a:spcPts val="0"/>
              </a:spcAft>
              <a:buClr>
                <a:schemeClr val="dk1"/>
              </a:buClr>
              <a:buSzPts val="1764"/>
              <a:buFont typeface="Arial"/>
              <a:buNone/>
              <a:defRPr b="1" i="0" sz="1764" u="none" cap="none" strike="noStrike">
                <a:solidFill>
                  <a:schemeClr val="dk1"/>
                </a:solidFill>
                <a:latin typeface="Arial"/>
                <a:ea typeface="Arial"/>
                <a:cs typeface="Arial"/>
                <a:sym typeface="Arial"/>
              </a:defRPr>
            </a:lvl4pPr>
            <a:lvl5pPr lvl="4" marR="0" algn="ctr">
              <a:lnSpc>
                <a:spcPct val="119047"/>
              </a:lnSpc>
              <a:spcBef>
                <a:spcPts val="600"/>
              </a:spcBef>
              <a:spcAft>
                <a:spcPts val="0"/>
              </a:spcAft>
              <a:buClr>
                <a:schemeClr val="dk1"/>
              </a:buClr>
              <a:buSzPts val="1764"/>
              <a:buFont typeface="Arial"/>
              <a:buNone/>
              <a:defRPr b="0" i="0" sz="1764" u="none" cap="none" strike="noStrike">
                <a:solidFill>
                  <a:schemeClr val="dk1"/>
                </a:solidFill>
                <a:latin typeface="Arial"/>
                <a:ea typeface="Arial"/>
                <a:cs typeface="Arial"/>
                <a:sym typeface="Arial"/>
              </a:defRPr>
            </a:lvl5pPr>
            <a:lvl6pPr lvl="5" marR="0" algn="ctr">
              <a:lnSpc>
                <a:spcPct val="90000"/>
              </a:lnSpc>
              <a:spcBef>
                <a:spcPts val="600"/>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6pPr>
            <a:lvl7pPr lvl="6"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7pPr>
            <a:lvl8pPr lvl="7"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8pPr>
            <a:lvl9pPr lvl="8"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9pPr>
          </a:lstStyle>
          <a:p/>
        </p:txBody>
      </p:sp>
      <p:sp>
        <p:nvSpPr>
          <p:cNvPr id="21" name="Google Shape;21;p50"/>
          <p:cNvSpPr txBox="1"/>
          <p:nvPr>
            <p:ph idx="4" type="body"/>
          </p:nvPr>
        </p:nvSpPr>
        <p:spPr>
          <a:xfrm>
            <a:off x="839286" y="5168900"/>
            <a:ext cx="1903500" cy="308100"/>
          </a:xfrm>
          <a:prstGeom prst="rect">
            <a:avLst/>
          </a:prstGeom>
          <a:noFill/>
          <a:ln>
            <a:noFill/>
          </a:ln>
        </p:spPr>
        <p:txBody>
          <a:bodyPr anchorCtr="0" anchor="t" bIns="45700" lIns="91425" spcFirstLastPara="1" rIns="91425" wrap="square" tIns="45700">
            <a:noAutofit/>
          </a:bodyPr>
          <a:lstStyle>
            <a:lvl1pPr indent="-374650" lvl="0" marL="457200" marR="0" algn="l">
              <a:lnSpc>
                <a:spcPct val="100000"/>
              </a:lnSpc>
              <a:spcBef>
                <a:spcPts val="1102"/>
              </a:spcBef>
              <a:spcAft>
                <a:spcPts val="0"/>
              </a:spcAft>
              <a:buClr>
                <a:srgbClr val="00ACE9"/>
              </a:buClr>
              <a:buSzPts val="2300"/>
              <a:buFont typeface="Noto Sans Symbols"/>
              <a:buChar char="∙"/>
              <a:defRPr b="0" i="0" sz="2300" u="none" cap="none" strike="noStrike">
                <a:solidFill>
                  <a:srgbClr val="00ACE9"/>
                </a:solidFill>
                <a:latin typeface="Times New Roman"/>
                <a:ea typeface="Times New Roman"/>
                <a:cs typeface="Times New Roman"/>
                <a:sym typeface="Times New Roman"/>
              </a:defRPr>
            </a:lvl1pPr>
            <a:lvl2pPr indent="-317500" lvl="1" marL="914400" marR="0" algn="l">
              <a:lnSpc>
                <a:spcPct val="150000"/>
              </a:lnSpc>
              <a:spcBef>
                <a:spcPts val="551"/>
              </a:spcBef>
              <a:spcAft>
                <a:spcPts val="0"/>
              </a:spcAft>
              <a:buClr>
                <a:srgbClr val="00ACE9"/>
              </a:buClr>
              <a:buSzPts val="1400"/>
              <a:buFont typeface="Noto Sans Symbols"/>
              <a:buChar char="∙"/>
              <a:defRPr b="0" i="0" sz="1400" u="none" cap="none" strike="noStrike">
                <a:solidFill>
                  <a:srgbClr val="00ACE9"/>
                </a:solidFill>
                <a:latin typeface="Times New Roman"/>
                <a:ea typeface="Times New Roman"/>
                <a:cs typeface="Times New Roman"/>
                <a:sym typeface="Times New Roman"/>
              </a:defRPr>
            </a:lvl2pPr>
            <a:lvl3pPr indent="-317500" lvl="2" marL="1371600" marR="0" algn="l">
              <a:lnSpc>
                <a:spcPct val="150000"/>
              </a:lnSpc>
              <a:spcBef>
                <a:spcPts val="1000"/>
              </a:spcBef>
              <a:spcAft>
                <a:spcPts val="0"/>
              </a:spcAft>
              <a:buClr>
                <a:srgbClr val="00ACE9"/>
              </a:buClr>
              <a:buSzPts val="1400"/>
              <a:buFont typeface="Noto Sans Symbols"/>
              <a:buChar char="∙"/>
              <a:defRPr b="1" i="0" sz="1400" u="none" cap="none" strike="noStrike">
                <a:solidFill>
                  <a:srgbClr val="00ACE9"/>
                </a:solidFill>
                <a:latin typeface="Times New Roman"/>
                <a:ea typeface="Times New Roman"/>
                <a:cs typeface="Times New Roman"/>
                <a:sym typeface="Times New Roman"/>
              </a:defRPr>
            </a:lvl3pPr>
            <a:lvl4pPr indent="-317500" lvl="3" marL="1828800" marR="0" algn="l">
              <a:lnSpc>
                <a:spcPct val="150000"/>
              </a:lnSpc>
              <a:spcBef>
                <a:spcPts val="600"/>
              </a:spcBef>
              <a:spcAft>
                <a:spcPts val="0"/>
              </a:spcAft>
              <a:buClr>
                <a:srgbClr val="00ACE9"/>
              </a:buClr>
              <a:buSzPts val="1400"/>
              <a:buFont typeface="Noto Sans Symbols"/>
              <a:buChar char="∙"/>
              <a:defRPr b="1" i="0" sz="1400" u="none" cap="none" strike="noStrike">
                <a:solidFill>
                  <a:srgbClr val="00ACE9"/>
                </a:solidFill>
                <a:latin typeface="Times New Roman"/>
                <a:ea typeface="Times New Roman"/>
                <a:cs typeface="Times New Roman"/>
                <a:sym typeface="Times New Roman"/>
              </a:defRPr>
            </a:lvl4pPr>
            <a:lvl5pPr indent="-317500" lvl="4" marL="2286000" marR="0" algn="l">
              <a:lnSpc>
                <a:spcPct val="150000"/>
              </a:lnSpc>
              <a:spcBef>
                <a:spcPts val="600"/>
              </a:spcBef>
              <a:spcAft>
                <a:spcPts val="0"/>
              </a:spcAft>
              <a:buClr>
                <a:schemeClr val="dk1"/>
              </a:buClr>
              <a:buSzPts val="1400"/>
              <a:buFont typeface="Noto Sans Symbols"/>
              <a:buChar char="∙"/>
              <a:defRPr b="0" i="0" sz="1400" u="none" cap="none" strike="noStrike">
                <a:solidFill>
                  <a:srgbClr val="00ACE9"/>
                </a:solidFill>
                <a:latin typeface="Times New Roman"/>
                <a:ea typeface="Times New Roman"/>
                <a:cs typeface="Times New Roman"/>
                <a:sym typeface="Times New Roman"/>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22" name="Google Shape;22;p50"/>
          <p:cNvSpPr txBox="1"/>
          <p:nvPr>
            <p:ph type="ctrTitle"/>
          </p:nvPr>
        </p:nvSpPr>
        <p:spPr>
          <a:xfrm>
            <a:off x="839286" y="2641390"/>
            <a:ext cx="6311100" cy="14610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rgbClr val="0C0C0C"/>
              </a:buClr>
              <a:buSzPts val="3000"/>
              <a:buFont typeface="Times"/>
              <a:buNone/>
              <a:defRPr b="0" i="0" sz="3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3" name="Google Shape;23;p50"/>
          <p:cNvSpPr txBox="1"/>
          <p:nvPr>
            <p:ph idx="5" type="body"/>
          </p:nvPr>
        </p:nvSpPr>
        <p:spPr>
          <a:xfrm>
            <a:off x="3294125" y="5159068"/>
            <a:ext cx="2051100" cy="3081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rgbClr val="00ACE9"/>
              </a:buClr>
              <a:buSzPts val="2300"/>
              <a:buFont typeface="Arial"/>
              <a:buNone/>
              <a:defRPr b="0" i="0" sz="2300" u="none" cap="none" strike="noStrike">
                <a:solidFill>
                  <a:srgbClr val="00ACE9"/>
                </a:solidFill>
                <a:latin typeface="Times New Roman"/>
                <a:ea typeface="Times New Roman"/>
                <a:cs typeface="Times New Roman"/>
                <a:sym typeface="Times New Roman"/>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24" name="Google Shape;24;p50"/>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7">
          <p15:clr>
            <a:srgbClr val="FBAE40"/>
          </p15:clr>
        </p15:guide>
        <p15:guide id="2" orient="horz" pos="2744">
          <p15:clr>
            <a:srgbClr val="FBAE40"/>
          </p15:clr>
        </p15:guide>
        <p15:guide id="3" orient="horz" pos="2585">
          <p15:clr>
            <a:srgbClr val="FBAE40"/>
          </p15:clr>
        </p15:guide>
        <p15:guide id="4" pos="2075">
          <p15:clr>
            <a:srgbClr val="FBAE40"/>
          </p15:clr>
        </p15:guide>
        <p15:guide id="5" orient="horz" pos="324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quement titre">
  <p:cSld name="Uniquement titre">
    <p:spTree>
      <p:nvGrpSpPr>
        <p:cNvPr id="140" name="Shape 140"/>
        <p:cNvGrpSpPr/>
        <p:nvPr/>
      </p:nvGrpSpPr>
      <p:grpSpPr>
        <a:xfrm>
          <a:off x="0" y="0"/>
          <a:ext cx="0" cy="0"/>
          <a:chOff x="0" y="0"/>
          <a:chExt cx="0" cy="0"/>
        </a:xfrm>
      </p:grpSpPr>
      <p:sp>
        <p:nvSpPr>
          <p:cNvPr id="141" name="Google Shape;141;p68"/>
          <p:cNvSpPr txBox="1"/>
          <p:nvPr>
            <p:ph type="title"/>
          </p:nvPr>
        </p:nvSpPr>
        <p:spPr>
          <a:xfrm>
            <a:off x="425621" y="743279"/>
            <a:ext cx="9851400" cy="5523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42" name="Google Shape;142;p68"/>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rgbClr val="0C0C0C"/>
              </a:buClr>
              <a:buSzPts val="1500"/>
              <a:buFont typeface="Arial"/>
              <a:buNone/>
              <a:defRPr b="0" i="0" sz="1500" u="none" cap="none" strike="noStrike">
                <a:solidFill>
                  <a:srgbClr val="0C0C0C"/>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cxnSp>
        <p:nvCxnSpPr>
          <p:cNvPr id="143" name="Google Shape;143;p68"/>
          <p:cNvCxnSpPr/>
          <p:nvPr/>
        </p:nvCxnSpPr>
        <p:spPr>
          <a:xfrm>
            <a:off x="425621" y="1295569"/>
            <a:ext cx="9851400" cy="0"/>
          </a:xfrm>
          <a:prstGeom prst="straightConnector1">
            <a:avLst/>
          </a:prstGeom>
          <a:noFill/>
          <a:ln cap="flat" cmpd="sng" w="9525">
            <a:solidFill>
              <a:schemeClr val="dk1"/>
            </a:solidFill>
            <a:prstDash val="solid"/>
            <a:miter lim="800000"/>
            <a:headEnd len="sm" w="sm" type="none"/>
            <a:tailEnd len="sm" w="sm" type="none"/>
          </a:ln>
        </p:spPr>
      </p:cxnSp>
      <p:sp>
        <p:nvSpPr>
          <p:cNvPr id="144" name="Google Shape;144;p68"/>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iquement titre 2 lignes">
  <p:cSld name="Uniquement titre 2 lignes">
    <p:spTree>
      <p:nvGrpSpPr>
        <p:cNvPr id="145" name="Shape 145"/>
        <p:cNvGrpSpPr/>
        <p:nvPr/>
      </p:nvGrpSpPr>
      <p:grpSpPr>
        <a:xfrm>
          <a:off x="0" y="0"/>
          <a:ext cx="0" cy="0"/>
          <a:chOff x="0" y="0"/>
          <a:chExt cx="0" cy="0"/>
        </a:xfrm>
      </p:grpSpPr>
      <p:sp>
        <p:nvSpPr>
          <p:cNvPr id="146" name="Google Shape;146;p69"/>
          <p:cNvSpPr txBox="1"/>
          <p:nvPr>
            <p:ph type="title"/>
          </p:nvPr>
        </p:nvSpPr>
        <p:spPr>
          <a:xfrm>
            <a:off x="425621" y="706605"/>
            <a:ext cx="9969900" cy="5991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47" name="Google Shape;147;p69"/>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rgbClr val="0C0C0C"/>
              </a:buClr>
              <a:buSzPts val="1500"/>
              <a:buFont typeface="Arial"/>
              <a:buNone/>
              <a:defRPr b="0" i="0" sz="1500" u="none" cap="none" strike="noStrike">
                <a:solidFill>
                  <a:srgbClr val="0C0C0C"/>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cxnSp>
        <p:nvCxnSpPr>
          <p:cNvPr id="148" name="Google Shape;148;p69"/>
          <p:cNvCxnSpPr/>
          <p:nvPr/>
        </p:nvCxnSpPr>
        <p:spPr>
          <a:xfrm>
            <a:off x="425620" y="1305801"/>
            <a:ext cx="9969900" cy="0"/>
          </a:xfrm>
          <a:prstGeom prst="straightConnector1">
            <a:avLst/>
          </a:prstGeom>
          <a:noFill/>
          <a:ln cap="flat" cmpd="sng" w="9525">
            <a:solidFill>
              <a:schemeClr val="dk1"/>
            </a:solidFill>
            <a:prstDash val="solid"/>
            <a:miter lim="800000"/>
            <a:headEnd len="sm" w="sm" type="none"/>
            <a:tailEnd len="sm" w="sm" type="none"/>
          </a:ln>
        </p:spPr>
      </p:cxnSp>
      <p:sp>
        <p:nvSpPr>
          <p:cNvPr id="149" name="Google Shape;149;p69"/>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0" name="Shape 150"/>
        <p:cNvGrpSpPr/>
        <p:nvPr/>
      </p:nvGrpSpPr>
      <p:grpSpPr>
        <a:xfrm>
          <a:off x="0" y="0"/>
          <a:ext cx="0" cy="0"/>
          <a:chOff x="0" y="0"/>
          <a:chExt cx="0" cy="0"/>
        </a:xfrm>
      </p:grpSpPr>
      <p:sp>
        <p:nvSpPr>
          <p:cNvPr id="151" name="Google Shape;151;p70"/>
          <p:cNvSpPr txBox="1"/>
          <p:nvPr>
            <p:ph type="title"/>
          </p:nvPr>
        </p:nvSpPr>
        <p:spPr>
          <a:xfrm>
            <a:off x="381833" y="13320"/>
            <a:ext cx="9927600" cy="9588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SzPts val="4000"/>
              <a:buNone/>
              <a:defRPr b="0" i="0" sz="1800" u="none" cap="none" strike="noStrike"/>
            </a:lvl1pPr>
            <a:lvl2pPr lvl="1" marR="0" algn="l">
              <a:lnSpc>
                <a:spcPct val="100000"/>
              </a:lnSpc>
              <a:spcBef>
                <a:spcPts val="0"/>
              </a:spcBef>
              <a:spcAft>
                <a:spcPts val="0"/>
              </a:spcAft>
              <a:buSzPts val="1400"/>
              <a:buNone/>
              <a:defRPr b="0" i="0" sz="1800" u="none" cap="none" strike="noStrike"/>
            </a:lvl2pPr>
            <a:lvl3pPr lvl="2" marR="0" algn="l">
              <a:lnSpc>
                <a:spcPct val="100000"/>
              </a:lnSpc>
              <a:spcBef>
                <a:spcPts val="0"/>
              </a:spcBef>
              <a:spcAft>
                <a:spcPts val="0"/>
              </a:spcAft>
              <a:buSzPts val="1400"/>
              <a:buNone/>
              <a:defRPr b="0" i="0" sz="1800" u="none" cap="none" strike="noStrike"/>
            </a:lvl3pPr>
            <a:lvl4pPr lvl="3" marR="0" algn="l">
              <a:lnSpc>
                <a:spcPct val="100000"/>
              </a:lnSpc>
              <a:spcBef>
                <a:spcPts val="0"/>
              </a:spcBef>
              <a:spcAft>
                <a:spcPts val="0"/>
              </a:spcAft>
              <a:buSzPts val="1400"/>
              <a:buNone/>
              <a:defRPr b="0" i="0" sz="1800" u="none" cap="none" strike="noStrike"/>
            </a:lvl4pPr>
            <a:lvl5pPr lvl="4" marR="0" algn="l">
              <a:lnSpc>
                <a:spcPct val="100000"/>
              </a:lnSpc>
              <a:spcBef>
                <a:spcPts val="0"/>
              </a:spcBef>
              <a:spcAft>
                <a:spcPts val="0"/>
              </a:spcAft>
              <a:buSzPts val="1400"/>
              <a:buNone/>
              <a:defRPr b="0" i="0" sz="1800" u="none" cap="none" strike="noStrike"/>
            </a:lvl5pPr>
            <a:lvl6pPr lvl="5" marR="0" algn="l">
              <a:lnSpc>
                <a:spcPct val="100000"/>
              </a:lnSpc>
              <a:spcBef>
                <a:spcPts val="0"/>
              </a:spcBef>
              <a:spcAft>
                <a:spcPts val="0"/>
              </a:spcAft>
              <a:buSzPts val="1400"/>
              <a:buNone/>
              <a:defRPr b="0" i="0" sz="1800" u="none" cap="none" strike="noStrike"/>
            </a:lvl6pPr>
            <a:lvl7pPr lvl="6" marR="0" algn="l">
              <a:lnSpc>
                <a:spcPct val="100000"/>
              </a:lnSpc>
              <a:spcBef>
                <a:spcPts val="0"/>
              </a:spcBef>
              <a:spcAft>
                <a:spcPts val="0"/>
              </a:spcAft>
              <a:buSzPts val="1400"/>
              <a:buNone/>
              <a:defRPr b="0" i="0" sz="1800" u="none" cap="none" strike="noStrike"/>
            </a:lvl7pPr>
            <a:lvl8pPr lvl="7" marR="0" algn="l">
              <a:lnSpc>
                <a:spcPct val="100000"/>
              </a:lnSpc>
              <a:spcBef>
                <a:spcPts val="0"/>
              </a:spcBef>
              <a:spcAft>
                <a:spcPts val="0"/>
              </a:spcAft>
              <a:buSzPts val="1400"/>
              <a:buNone/>
              <a:defRPr b="0" i="0" sz="1800" u="none" cap="none" strike="noStrike"/>
            </a:lvl8pPr>
            <a:lvl9pPr lvl="8" marR="0" algn="l">
              <a:lnSpc>
                <a:spcPct val="100000"/>
              </a:lnSpc>
              <a:spcBef>
                <a:spcPts val="0"/>
              </a:spcBef>
              <a:spcAft>
                <a:spcPts val="0"/>
              </a:spcAft>
              <a:buSzPts val="1400"/>
              <a:buNone/>
              <a:defRPr b="0" i="0" sz="1800" u="none" cap="none" strike="noStrike"/>
            </a:lvl9pPr>
          </a:lstStyle>
          <a:p/>
        </p:txBody>
      </p:sp>
      <p:sp>
        <p:nvSpPr>
          <p:cNvPr id="152" name="Google Shape;152;p70"/>
          <p:cNvSpPr txBox="1"/>
          <p:nvPr>
            <p:ph idx="1" type="body"/>
          </p:nvPr>
        </p:nvSpPr>
        <p:spPr>
          <a:xfrm>
            <a:off x="381833" y="1186920"/>
            <a:ext cx="9927600" cy="5833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102"/>
              </a:spcBef>
              <a:spcAft>
                <a:spcPts val="0"/>
              </a:spcAft>
              <a:buSzPts val="1600"/>
              <a:buNone/>
              <a:defRPr b="0" i="0" sz="1800" u="none" cap="none" strike="noStrike"/>
            </a:lvl1pPr>
            <a:lvl2pPr indent="-228600" lvl="1" marL="914400" marR="0" algn="l">
              <a:lnSpc>
                <a:spcPct val="140000"/>
              </a:lnSpc>
              <a:spcBef>
                <a:spcPts val="551"/>
              </a:spcBef>
              <a:spcAft>
                <a:spcPts val="0"/>
              </a:spcAft>
              <a:buSzPts val="1500"/>
              <a:buNone/>
              <a:defRPr b="0" i="0" sz="1800" u="none" cap="none" strike="noStrike"/>
            </a:lvl2pPr>
            <a:lvl3pPr indent="-228600" lvl="2" marL="1371600" marR="0" algn="l">
              <a:lnSpc>
                <a:spcPct val="140000"/>
              </a:lnSpc>
              <a:spcBef>
                <a:spcPts val="1000"/>
              </a:spcBef>
              <a:spcAft>
                <a:spcPts val="0"/>
              </a:spcAft>
              <a:buSzPts val="1500"/>
              <a:buNone/>
              <a:defRPr b="0" i="0" sz="1800" u="none" cap="none" strike="noStrike"/>
            </a:lvl3pPr>
            <a:lvl4pPr indent="-228600" lvl="3" marL="1828800" marR="0" algn="l">
              <a:lnSpc>
                <a:spcPct val="140000"/>
              </a:lnSpc>
              <a:spcBef>
                <a:spcPts val="600"/>
              </a:spcBef>
              <a:spcAft>
                <a:spcPts val="0"/>
              </a:spcAft>
              <a:buSzPts val="1500"/>
              <a:buNone/>
              <a:defRPr b="0" i="0" sz="1800" u="none" cap="none" strike="noStrike"/>
            </a:lvl4pPr>
            <a:lvl5pPr indent="-228600" lvl="4" marL="2286000" marR="0" algn="l">
              <a:lnSpc>
                <a:spcPct val="140000"/>
              </a:lnSpc>
              <a:spcBef>
                <a:spcPts val="600"/>
              </a:spcBef>
              <a:spcAft>
                <a:spcPts val="0"/>
              </a:spcAft>
              <a:buSzPts val="1500"/>
              <a:buNone/>
              <a:defRPr b="0" i="0" sz="1800" u="none" cap="none" strike="noStrike"/>
            </a:lvl5pPr>
            <a:lvl6pPr indent="-228600" lvl="5" marL="2743200" marR="0" algn="l">
              <a:lnSpc>
                <a:spcPct val="90000"/>
              </a:lnSpc>
              <a:spcBef>
                <a:spcPts val="600"/>
              </a:spcBef>
              <a:spcAft>
                <a:spcPts val="0"/>
              </a:spcAft>
              <a:buSzPts val="1984"/>
              <a:buNone/>
              <a:defRPr b="0" i="0" sz="1800" u="none" cap="none" strike="noStrike"/>
            </a:lvl6pPr>
            <a:lvl7pPr indent="-228600" lvl="6" marL="3200400" marR="0" algn="l">
              <a:lnSpc>
                <a:spcPct val="90000"/>
              </a:lnSpc>
              <a:spcBef>
                <a:spcPts val="551"/>
              </a:spcBef>
              <a:spcAft>
                <a:spcPts val="0"/>
              </a:spcAft>
              <a:buSzPts val="1984"/>
              <a:buNone/>
              <a:defRPr b="0" i="0" sz="1800" u="none" cap="none" strike="noStrike"/>
            </a:lvl7pPr>
            <a:lvl8pPr indent="-228600" lvl="7" marL="3657600" marR="0" algn="l">
              <a:lnSpc>
                <a:spcPct val="90000"/>
              </a:lnSpc>
              <a:spcBef>
                <a:spcPts val="551"/>
              </a:spcBef>
              <a:spcAft>
                <a:spcPts val="0"/>
              </a:spcAft>
              <a:buSzPts val="1984"/>
              <a:buNone/>
              <a:defRPr b="0" i="0" sz="1800" u="none" cap="none" strike="noStrike"/>
            </a:lvl8pPr>
            <a:lvl9pPr indent="-228600" lvl="8" marL="4114800" marR="0" algn="l">
              <a:lnSpc>
                <a:spcPct val="90000"/>
              </a:lnSpc>
              <a:spcBef>
                <a:spcPts val="551"/>
              </a:spcBef>
              <a:spcAft>
                <a:spcPts val="0"/>
              </a:spcAft>
              <a:buSzPts val="1984"/>
              <a:buNone/>
              <a:defRPr b="0" i="0" sz="1800" u="none" cap="none" strike="noStrike"/>
            </a:lvl9pPr>
          </a:lstStyle>
          <a:p/>
        </p:txBody>
      </p:sp>
      <p:cxnSp>
        <p:nvCxnSpPr>
          <p:cNvPr id="153" name="Google Shape;153;p70"/>
          <p:cNvCxnSpPr/>
          <p:nvPr/>
        </p:nvCxnSpPr>
        <p:spPr>
          <a:xfrm>
            <a:off x="509295" y="1254003"/>
            <a:ext cx="9723000" cy="0"/>
          </a:xfrm>
          <a:prstGeom prst="straightConnector1">
            <a:avLst/>
          </a:prstGeom>
          <a:noFill/>
          <a:ln cap="flat" cmpd="sng" w="9525">
            <a:solidFill>
              <a:srgbClr val="000000"/>
            </a:solidFill>
            <a:prstDash val="solid"/>
            <a:miter lim="800000"/>
            <a:headEnd len="sm" w="sm" type="none"/>
            <a:tailEnd len="sm" w="sm" type="none"/>
          </a:ln>
        </p:spPr>
      </p:cxnSp>
      <p:sp>
        <p:nvSpPr>
          <p:cNvPr id="154" name="Google Shape;154;p70"/>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1" name="Shape 161"/>
        <p:cNvGrpSpPr/>
        <p:nvPr/>
      </p:nvGrpSpPr>
      <p:grpSpPr>
        <a:xfrm>
          <a:off x="0" y="0"/>
          <a:ext cx="0" cy="0"/>
          <a:chOff x="0" y="0"/>
          <a:chExt cx="0" cy="0"/>
        </a:xfrm>
      </p:grpSpPr>
      <p:sp>
        <p:nvSpPr>
          <p:cNvPr id="162" name="Google Shape;162;p43"/>
          <p:cNvSpPr txBox="1"/>
          <p:nvPr>
            <p:ph type="title"/>
          </p:nvPr>
        </p:nvSpPr>
        <p:spPr>
          <a:xfrm>
            <a:off x="381825" y="13324"/>
            <a:ext cx="9927600" cy="678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2400"/>
              <a:buFont typeface="Times"/>
              <a:buNone/>
              <a:defRPr i="0" sz="2400" u="none" cap="none" strike="noStrike">
                <a:solidFill>
                  <a:srgbClr val="000000"/>
                </a:solidFill>
                <a:latin typeface="Times"/>
                <a:ea typeface="Times"/>
                <a:cs typeface="Times"/>
                <a:sym typeface="Times"/>
              </a:defRPr>
            </a:lvl1pPr>
            <a:lvl2pPr lvl="1" marR="0" algn="l">
              <a:lnSpc>
                <a:spcPct val="100000"/>
              </a:lnSpc>
              <a:spcBef>
                <a:spcPts val="0"/>
              </a:spcBef>
              <a:spcAft>
                <a:spcPts val="0"/>
              </a:spcAft>
              <a:buSzPts val="2400"/>
              <a:buNone/>
              <a:defRPr i="0" sz="2400" u="none" cap="none" strike="noStrike"/>
            </a:lvl2pPr>
            <a:lvl3pPr lvl="2" marR="0" algn="l">
              <a:lnSpc>
                <a:spcPct val="100000"/>
              </a:lnSpc>
              <a:spcBef>
                <a:spcPts val="0"/>
              </a:spcBef>
              <a:spcAft>
                <a:spcPts val="0"/>
              </a:spcAft>
              <a:buSzPts val="2400"/>
              <a:buNone/>
              <a:defRPr i="0" sz="2400" u="none" cap="none" strike="noStrike"/>
            </a:lvl3pPr>
            <a:lvl4pPr lvl="3" marR="0" algn="l">
              <a:lnSpc>
                <a:spcPct val="100000"/>
              </a:lnSpc>
              <a:spcBef>
                <a:spcPts val="0"/>
              </a:spcBef>
              <a:spcAft>
                <a:spcPts val="0"/>
              </a:spcAft>
              <a:buSzPts val="2400"/>
              <a:buNone/>
              <a:defRPr i="0" sz="2400" u="none" cap="none" strike="noStrike"/>
            </a:lvl4pPr>
            <a:lvl5pPr lvl="4" marR="0" algn="l">
              <a:lnSpc>
                <a:spcPct val="100000"/>
              </a:lnSpc>
              <a:spcBef>
                <a:spcPts val="0"/>
              </a:spcBef>
              <a:spcAft>
                <a:spcPts val="0"/>
              </a:spcAft>
              <a:buSzPts val="2400"/>
              <a:buNone/>
              <a:defRPr i="0" sz="2400" u="none" cap="none" strike="noStrike"/>
            </a:lvl5pPr>
            <a:lvl6pPr lvl="5" marR="0" algn="l">
              <a:lnSpc>
                <a:spcPct val="100000"/>
              </a:lnSpc>
              <a:spcBef>
                <a:spcPts val="0"/>
              </a:spcBef>
              <a:spcAft>
                <a:spcPts val="0"/>
              </a:spcAft>
              <a:buSzPts val="2400"/>
              <a:buNone/>
              <a:defRPr i="0" sz="2400" u="none" cap="none" strike="noStrike"/>
            </a:lvl6pPr>
            <a:lvl7pPr lvl="6" marR="0" algn="l">
              <a:lnSpc>
                <a:spcPct val="100000"/>
              </a:lnSpc>
              <a:spcBef>
                <a:spcPts val="0"/>
              </a:spcBef>
              <a:spcAft>
                <a:spcPts val="0"/>
              </a:spcAft>
              <a:buSzPts val="2400"/>
              <a:buNone/>
              <a:defRPr i="0" sz="2400" u="none" cap="none" strike="noStrike"/>
            </a:lvl7pPr>
            <a:lvl8pPr lvl="7" marR="0" algn="l">
              <a:lnSpc>
                <a:spcPct val="100000"/>
              </a:lnSpc>
              <a:spcBef>
                <a:spcPts val="0"/>
              </a:spcBef>
              <a:spcAft>
                <a:spcPts val="0"/>
              </a:spcAft>
              <a:buSzPts val="2400"/>
              <a:buNone/>
              <a:defRPr i="0" sz="2400" u="none" cap="none" strike="noStrike"/>
            </a:lvl8pPr>
            <a:lvl9pPr lvl="8" marR="0" algn="l">
              <a:lnSpc>
                <a:spcPct val="100000"/>
              </a:lnSpc>
              <a:spcBef>
                <a:spcPts val="0"/>
              </a:spcBef>
              <a:spcAft>
                <a:spcPts val="0"/>
              </a:spcAft>
              <a:buSzPts val="2400"/>
              <a:buNone/>
              <a:defRPr i="0" sz="2400" u="none" cap="none" strike="noStrike"/>
            </a:lvl9pPr>
          </a:lstStyle>
          <a:p/>
        </p:txBody>
      </p:sp>
      <p:sp>
        <p:nvSpPr>
          <p:cNvPr id="163" name="Google Shape;163;p43"/>
          <p:cNvSpPr txBox="1"/>
          <p:nvPr>
            <p:ph idx="1" type="body"/>
          </p:nvPr>
        </p:nvSpPr>
        <p:spPr>
          <a:xfrm>
            <a:off x="381833" y="1186920"/>
            <a:ext cx="9927600" cy="5833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400"/>
              <a:buFont typeface="Times"/>
              <a:buNone/>
              <a:defRPr b="0" i="0" sz="1800" u="none" cap="none" strike="noStrike">
                <a:solidFill>
                  <a:srgbClr val="000000"/>
                </a:solidFill>
                <a:latin typeface="Times"/>
                <a:ea typeface="Times"/>
                <a:cs typeface="Times"/>
                <a:sym typeface="Times"/>
              </a:defRPr>
            </a:lvl1pPr>
            <a:lvl2pPr indent="-228600" lvl="1" marL="914400" marR="0" algn="l">
              <a:lnSpc>
                <a:spcPct val="100000"/>
              </a:lnSpc>
              <a:spcBef>
                <a:spcPts val="0"/>
              </a:spcBef>
              <a:spcAft>
                <a:spcPts val="0"/>
              </a:spcAft>
              <a:buClr>
                <a:srgbClr val="000000"/>
              </a:buClr>
              <a:buSzPts val="1400"/>
              <a:buFont typeface="Times"/>
              <a:buNone/>
              <a:defRPr i="0" sz="1800" u="none" cap="none" strike="noStrike">
                <a:solidFill>
                  <a:srgbClr val="000000"/>
                </a:solidFill>
                <a:latin typeface="Times"/>
                <a:ea typeface="Times"/>
                <a:cs typeface="Times"/>
                <a:sym typeface="Times"/>
              </a:defRPr>
            </a:lvl2pPr>
            <a:lvl3pPr indent="-228600" lvl="2" marL="1371600" marR="0" algn="l">
              <a:lnSpc>
                <a:spcPct val="100000"/>
              </a:lnSpc>
              <a:spcBef>
                <a:spcPts val="0"/>
              </a:spcBef>
              <a:spcAft>
                <a:spcPts val="0"/>
              </a:spcAft>
              <a:buClr>
                <a:srgbClr val="000000"/>
              </a:buClr>
              <a:buSzPts val="1400"/>
              <a:buFont typeface="Times"/>
              <a:buNone/>
              <a:defRPr b="0" i="0" sz="1800" u="none" cap="none" strike="noStrike">
                <a:solidFill>
                  <a:srgbClr val="000000"/>
                </a:solidFill>
                <a:latin typeface="Times"/>
                <a:ea typeface="Times"/>
                <a:cs typeface="Times"/>
                <a:sym typeface="Times"/>
              </a:defRPr>
            </a:lvl3pPr>
            <a:lvl4pPr indent="-228600" lvl="3" marL="1828800" marR="0" algn="l">
              <a:lnSpc>
                <a:spcPct val="100000"/>
              </a:lnSpc>
              <a:spcBef>
                <a:spcPts val="0"/>
              </a:spcBef>
              <a:spcAft>
                <a:spcPts val="0"/>
              </a:spcAft>
              <a:buClr>
                <a:srgbClr val="000000"/>
              </a:buClr>
              <a:buSzPts val="1400"/>
              <a:buFont typeface="Times"/>
              <a:buNone/>
              <a:defRPr b="0" i="0" sz="1800" u="none" cap="none" strike="noStrike">
                <a:solidFill>
                  <a:srgbClr val="000000"/>
                </a:solidFill>
                <a:latin typeface="Times"/>
                <a:ea typeface="Times"/>
                <a:cs typeface="Times"/>
                <a:sym typeface="Times"/>
              </a:defRPr>
            </a:lvl4pPr>
            <a:lvl5pPr indent="-228600" lvl="4" marL="2286000" marR="0" algn="l">
              <a:lnSpc>
                <a:spcPct val="100000"/>
              </a:lnSpc>
              <a:spcBef>
                <a:spcPts val="0"/>
              </a:spcBef>
              <a:spcAft>
                <a:spcPts val="0"/>
              </a:spcAft>
              <a:buClr>
                <a:srgbClr val="000000"/>
              </a:buClr>
              <a:buSzPts val="1400"/>
              <a:buFont typeface="Times"/>
              <a:buNone/>
              <a:defRPr i="0" sz="1800" u="none" cap="none" strike="noStrike">
                <a:solidFill>
                  <a:srgbClr val="000000"/>
                </a:solidFill>
                <a:latin typeface="Times"/>
                <a:ea typeface="Times"/>
                <a:cs typeface="Times"/>
                <a:sym typeface="Times"/>
              </a:defRPr>
            </a:lvl5pPr>
            <a:lvl6pPr indent="-228600" lvl="5" marL="2743200" marR="0" algn="l">
              <a:lnSpc>
                <a:spcPct val="100000"/>
              </a:lnSpc>
              <a:spcBef>
                <a:spcPts val="0"/>
              </a:spcBef>
              <a:spcAft>
                <a:spcPts val="0"/>
              </a:spcAft>
              <a:buClr>
                <a:srgbClr val="000000"/>
              </a:buClr>
              <a:buSzPts val="1400"/>
              <a:buFont typeface="Times"/>
              <a:buNone/>
              <a:defRPr i="0" sz="1800" u="none" cap="none" strike="noStrike">
                <a:solidFill>
                  <a:srgbClr val="000000"/>
                </a:solidFill>
                <a:latin typeface="Times"/>
                <a:ea typeface="Times"/>
                <a:cs typeface="Times"/>
                <a:sym typeface="Times"/>
              </a:defRPr>
            </a:lvl6pPr>
            <a:lvl7pPr indent="-228600" lvl="6" marL="3200400" marR="0" algn="l">
              <a:lnSpc>
                <a:spcPct val="100000"/>
              </a:lnSpc>
              <a:spcBef>
                <a:spcPts val="0"/>
              </a:spcBef>
              <a:spcAft>
                <a:spcPts val="0"/>
              </a:spcAft>
              <a:buClr>
                <a:srgbClr val="000000"/>
              </a:buClr>
              <a:buSzPts val="1400"/>
              <a:buFont typeface="Times"/>
              <a:buNone/>
              <a:defRPr i="0" sz="1800" u="none" cap="none" strike="noStrike">
                <a:solidFill>
                  <a:srgbClr val="000000"/>
                </a:solidFill>
                <a:latin typeface="Times"/>
                <a:ea typeface="Times"/>
                <a:cs typeface="Times"/>
                <a:sym typeface="Times"/>
              </a:defRPr>
            </a:lvl7pPr>
            <a:lvl8pPr indent="-228600" lvl="7" marL="3657600" marR="0" algn="l">
              <a:lnSpc>
                <a:spcPct val="100000"/>
              </a:lnSpc>
              <a:spcBef>
                <a:spcPts val="0"/>
              </a:spcBef>
              <a:spcAft>
                <a:spcPts val="0"/>
              </a:spcAft>
              <a:buClr>
                <a:srgbClr val="000000"/>
              </a:buClr>
              <a:buSzPts val="1400"/>
              <a:buFont typeface="Times"/>
              <a:buNone/>
              <a:defRPr i="0" sz="1800" u="none" cap="none" strike="noStrike">
                <a:solidFill>
                  <a:srgbClr val="000000"/>
                </a:solidFill>
                <a:latin typeface="Times"/>
                <a:ea typeface="Times"/>
                <a:cs typeface="Times"/>
                <a:sym typeface="Times"/>
              </a:defRPr>
            </a:lvl8pPr>
            <a:lvl9pPr indent="-228600" lvl="8" marL="4114800" marR="0" algn="l">
              <a:lnSpc>
                <a:spcPct val="100000"/>
              </a:lnSpc>
              <a:spcBef>
                <a:spcPts val="0"/>
              </a:spcBef>
              <a:spcAft>
                <a:spcPts val="0"/>
              </a:spcAft>
              <a:buClr>
                <a:srgbClr val="000000"/>
              </a:buClr>
              <a:buSzPts val="1400"/>
              <a:buFont typeface="Times"/>
              <a:buNone/>
              <a:defRPr i="0" sz="1800" u="none" cap="none" strike="noStrike">
                <a:solidFill>
                  <a:srgbClr val="000000"/>
                </a:solidFill>
                <a:latin typeface="Times"/>
                <a:ea typeface="Times"/>
                <a:cs typeface="Times"/>
                <a:sym typeface="Times"/>
              </a:defRPr>
            </a:lvl9pPr>
          </a:lstStyle>
          <a:p/>
        </p:txBody>
      </p:sp>
      <p:cxnSp>
        <p:nvCxnSpPr>
          <p:cNvPr id="164" name="Google Shape;164;p43"/>
          <p:cNvCxnSpPr/>
          <p:nvPr/>
        </p:nvCxnSpPr>
        <p:spPr>
          <a:xfrm>
            <a:off x="509295" y="873003"/>
            <a:ext cx="9723000" cy="0"/>
          </a:xfrm>
          <a:prstGeom prst="straightConnector1">
            <a:avLst/>
          </a:prstGeom>
          <a:noFill/>
          <a:ln cap="flat" cmpd="sng" w="9525">
            <a:solidFill>
              <a:srgbClr val="000000"/>
            </a:solidFill>
            <a:prstDash val="solid"/>
            <a:miter lim="800000"/>
            <a:headEnd len="sm" w="sm" type="none"/>
            <a:tailEnd len="sm" w="sm" type="none"/>
          </a:ln>
        </p:spPr>
      </p:cxnSp>
      <p:sp>
        <p:nvSpPr>
          <p:cNvPr id="165" name="Google Shape;165;p43"/>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p:cSld name="CUSTOM">
    <p:spTree>
      <p:nvGrpSpPr>
        <p:cNvPr id="166" name="Shape 166"/>
        <p:cNvGrpSpPr/>
        <p:nvPr/>
      </p:nvGrpSpPr>
      <p:grpSpPr>
        <a:xfrm>
          <a:off x="0" y="0"/>
          <a:ext cx="0" cy="0"/>
          <a:chOff x="0" y="0"/>
          <a:chExt cx="0" cy="0"/>
        </a:xfrm>
      </p:grpSpPr>
      <p:sp>
        <p:nvSpPr>
          <p:cNvPr id="167" name="Google Shape;167;p44"/>
          <p:cNvSpPr txBox="1"/>
          <p:nvPr>
            <p:ph type="title"/>
          </p:nvPr>
        </p:nvSpPr>
        <p:spPr>
          <a:xfrm>
            <a:off x="457825" y="2524875"/>
            <a:ext cx="9768900" cy="1424100"/>
          </a:xfrm>
          <a:prstGeom prst="rect">
            <a:avLst/>
          </a:prstGeom>
          <a:noFill/>
          <a:ln>
            <a:noFill/>
          </a:ln>
        </p:spPr>
        <p:txBody>
          <a:bodyPr anchorCtr="0" anchor="t" bIns="43950" lIns="87950" spcFirstLastPara="1" rIns="87950" wrap="square" tIns="43950">
            <a:noAutofit/>
          </a:bodyPr>
          <a:lstStyle>
            <a:lvl1pPr lvl="0" algn="l">
              <a:lnSpc>
                <a:spcPct val="95000"/>
              </a:lnSpc>
              <a:spcBef>
                <a:spcPts val="0"/>
              </a:spcBef>
              <a:spcAft>
                <a:spcPts val="0"/>
              </a:spcAft>
              <a:buSzPts val="2400"/>
              <a:buNone/>
              <a:defRPr sz="4800">
                <a:solidFill>
                  <a:srgbClr val="000000"/>
                </a:solidFill>
                <a:latin typeface="Times"/>
                <a:ea typeface="Times"/>
                <a:cs typeface="Times"/>
                <a:sym typeface="Times"/>
              </a:defRPr>
            </a:lvl1pPr>
            <a:lvl2pPr lvl="1" algn="l">
              <a:lnSpc>
                <a:spcPct val="100000"/>
              </a:lnSpc>
              <a:spcBef>
                <a:spcPts val="0"/>
              </a:spcBef>
              <a:spcAft>
                <a:spcPts val="0"/>
              </a:spcAft>
              <a:buSzPts val="2400"/>
              <a:buNone/>
              <a:defRPr sz="4800">
                <a:solidFill>
                  <a:srgbClr val="000000"/>
                </a:solidFill>
                <a:latin typeface="Times"/>
                <a:ea typeface="Times"/>
                <a:cs typeface="Times"/>
                <a:sym typeface="Times"/>
              </a:defRPr>
            </a:lvl2pPr>
            <a:lvl3pPr lvl="2" algn="l">
              <a:lnSpc>
                <a:spcPct val="100000"/>
              </a:lnSpc>
              <a:spcBef>
                <a:spcPts val="0"/>
              </a:spcBef>
              <a:spcAft>
                <a:spcPts val="0"/>
              </a:spcAft>
              <a:buSzPts val="2400"/>
              <a:buNone/>
              <a:defRPr sz="4800">
                <a:solidFill>
                  <a:srgbClr val="000000"/>
                </a:solidFill>
                <a:latin typeface="Times"/>
                <a:ea typeface="Times"/>
                <a:cs typeface="Times"/>
                <a:sym typeface="Times"/>
              </a:defRPr>
            </a:lvl3pPr>
            <a:lvl4pPr lvl="3" algn="l">
              <a:lnSpc>
                <a:spcPct val="100000"/>
              </a:lnSpc>
              <a:spcBef>
                <a:spcPts val="0"/>
              </a:spcBef>
              <a:spcAft>
                <a:spcPts val="0"/>
              </a:spcAft>
              <a:buSzPts val="2400"/>
              <a:buNone/>
              <a:defRPr sz="4800">
                <a:solidFill>
                  <a:srgbClr val="000000"/>
                </a:solidFill>
                <a:latin typeface="Times"/>
                <a:ea typeface="Times"/>
                <a:cs typeface="Times"/>
                <a:sym typeface="Times"/>
              </a:defRPr>
            </a:lvl4pPr>
            <a:lvl5pPr lvl="4" algn="l">
              <a:lnSpc>
                <a:spcPct val="100000"/>
              </a:lnSpc>
              <a:spcBef>
                <a:spcPts val="0"/>
              </a:spcBef>
              <a:spcAft>
                <a:spcPts val="0"/>
              </a:spcAft>
              <a:buSzPts val="2400"/>
              <a:buNone/>
              <a:defRPr sz="4800">
                <a:solidFill>
                  <a:srgbClr val="000000"/>
                </a:solidFill>
                <a:latin typeface="Times"/>
                <a:ea typeface="Times"/>
                <a:cs typeface="Times"/>
                <a:sym typeface="Times"/>
              </a:defRPr>
            </a:lvl5pPr>
            <a:lvl6pPr lvl="5" algn="l">
              <a:lnSpc>
                <a:spcPct val="100000"/>
              </a:lnSpc>
              <a:spcBef>
                <a:spcPts val="0"/>
              </a:spcBef>
              <a:spcAft>
                <a:spcPts val="0"/>
              </a:spcAft>
              <a:buSzPts val="2400"/>
              <a:buNone/>
              <a:defRPr sz="4800">
                <a:solidFill>
                  <a:srgbClr val="000000"/>
                </a:solidFill>
                <a:latin typeface="Times"/>
                <a:ea typeface="Times"/>
                <a:cs typeface="Times"/>
                <a:sym typeface="Times"/>
              </a:defRPr>
            </a:lvl6pPr>
            <a:lvl7pPr lvl="6" algn="l">
              <a:lnSpc>
                <a:spcPct val="100000"/>
              </a:lnSpc>
              <a:spcBef>
                <a:spcPts val="0"/>
              </a:spcBef>
              <a:spcAft>
                <a:spcPts val="0"/>
              </a:spcAft>
              <a:buSzPts val="2400"/>
              <a:buNone/>
              <a:defRPr sz="4800">
                <a:solidFill>
                  <a:srgbClr val="000000"/>
                </a:solidFill>
                <a:latin typeface="Times"/>
                <a:ea typeface="Times"/>
                <a:cs typeface="Times"/>
                <a:sym typeface="Times"/>
              </a:defRPr>
            </a:lvl7pPr>
            <a:lvl8pPr lvl="7" algn="l">
              <a:lnSpc>
                <a:spcPct val="100000"/>
              </a:lnSpc>
              <a:spcBef>
                <a:spcPts val="0"/>
              </a:spcBef>
              <a:spcAft>
                <a:spcPts val="0"/>
              </a:spcAft>
              <a:buSzPts val="2400"/>
              <a:buNone/>
              <a:defRPr sz="4800">
                <a:solidFill>
                  <a:srgbClr val="000000"/>
                </a:solidFill>
                <a:latin typeface="Times"/>
                <a:ea typeface="Times"/>
                <a:cs typeface="Times"/>
                <a:sym typeface="Times"/>
              </a:defRPr>
            </a:lvl8pPr>
            <a:lvl9pPr lvl="8" algn="l">
              <a:lnSpc>
                <a:spcPct val="100000"/>
              </a:lnSpc>
              <a:spcBef>
                <a:spcPts val="0"/>
              </a:spcBef>
              <a:spcAft>
                <a:spcPts val="0"/>
              </a:spcAft>
              <a:buSzPts val="2400"/>
              <a:buNone/>
              <a:defRPr sz="4800">
                <a:solidFill>
                  <a:srgbClr val="000000"/>
                </a:solidFill>
                <a:latin typeface="Times"/>
                <a:ea typeface="Times"/>
                <a:cs typeface="Times"/>
                <a:sym typeface="Times"/>
              </a:defRPr>
            </a:lvl9pPr>
          </a:lstStyle>
          <a:p/>
        </p:txBody>
      </p:sp>
      <p:sp>
        <p:nvSpPr>
          <p:cNvPr id="168" name="Google Shape;168;p44"/>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olumn">
  <p:cSld name="OBJECT_1_1">
    <p:spTree>
      <p:nvGrpSpPr>
        <p:cNvPr id="169" name="Shape 169"/>
        <p:cNvGrpSpPr/>
        <p:nvPr/>
      </p:nvGrpSpPr>
      <p:grpSpPr>
        <a:xfrm>
          <a:off x="0" y="0"/>
          <a:ext cx="0" cy="0"/>
          <a:chOff x="0" y="0"/>
          <a:chExt cx="0" cy="0"/>
        </a:xfrm>
      </p:grpSpPr>
      <p:sp>
        <p:nvSpPr>
          <p:cNvPr id="170" name="Google Shape;170;p45"/>
          <p:cNvSpPr txBox="1"/>
          <p:nvPr>
            <p:ph type="title"/>
          </p:nvPr>
        </p:nvSpPr>
        <p:spPr>
          <a:xfrm>
            <a:off x="381825" y="13324"/>
            <a:ext cx="9927600" cy="678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2400"/>
              <a:buFont typeface="Times"/>
              <a:buNone/>
              <a:defRPr i="0" sz="2400" u="none" cap="none" strike="noStrike">
                <a:solidFill>
                  <a:srgbClr val="000000"/>
                </a:solidFill>
                <a:latin typeface="Times"/>
                <a:ea typeface="Times"/>
                <a:cs typeface="Times"/>
                <a:sym typeface="Times"/>
              </a:defRPr>
            </a:lvl1pPr>
            <a:lvl2pPr lvl="1" marR="0" algn="l">
              <a:lnSpc>
                <a:spcPct val="100000"/>
              </a:lnSpc>
              <a:spcBef>
                <a:spcPts val="0"/>
              </a:spcBef>
              <a:spcAft>
                <a:spcPts val="0"/>
              </a:spcAft>
              <a:buSzPts val="2400"/>
              <a:buNone/>
              <a:defRPr i="0" sz="2400" u="none" cap="none" strike="noStrike"/>
            </a:lvl2pPr>
            <a:lvl3pPr lvl="2" marR="0" algn="l">
              <a:lnSpc>
                <a:spcPct val="100000"/>
              </a:lnSpc>
              <a:spcBef>
                <a:spcPts val="0"/>
              </a:spcBef>
              <a:spcAft>
                <a:spcPts val="0"/>
              </a:spcAft>
              <a:buSzPts val="2400"/>
              <a:buNone/>
              <a:defRPr i="0" sz="2400" u="none" cap="none" strike="noStrike"/>
            </a:lvl3pPr>
            <a:lvl4pPr lvl="3" marR="0" algn="l">
              <a:lnSpc>
                <a:spcPct val="100000"/>
              </a:lnSpc>
              <a:spcBef>
                <a:spcPts val="0"/>
              </a:spcBef>
              <a:spcAft>
                <a:spcPts val="0"/>
              </a:spcAft>
              <a:buSzPts val="2400"/>
              <a:buNone/>
              <a:defRPr i="0" sz="2400" u="none" cap="none" strike="noStrike"/>
            </a:lvl4pPr>
            <a:lvl5pPr lvl="4" marR="0" algn="l">
              <a:lnSpc>
                <a:spcPct val="100000"/>
              </a:lnSpc>
              <a:spcBef>
                <a:spcPts val="0"/>
              </a:spcBef>
              <a:spcAft>
                <a:spcPts val="0"/>
              </a:spcAft>
              <a:buSzPts val="2400"/>
              <a:buNone/>
              <a:defRPr i="0" sz="2400" u="none" cap="none" strike="noStrike"/>
            </a:lvl5pPr>
            <a:lvl6pPr lvl="5" marR="0" algn="l">
              <a:lnSpc>
                <a:spcPct val="100000"/>
              </a:lnSpc>
              <a:spcBef>
                <a:spcPts val="0"/>
              </a:spcBef>
              <a:spcAft>
                <a:spcPts val="0"/>
              </a:spcAft>
              <a:buSzPts val="2400"/>
              <a:buNone/>
              <a:defRPr i="0" sz="2400" u="none" cap="none" strike="noStrike"/>
            </a:lvl6pPr>
            <a:lvl7pPr lvl="6" marR="0" algn="l">
              <a:lnSpc>
                <a:spcPct val="100000"/>
              </a:lnSpc>
              <a:spcBef>
                <a:spcPts val="0"/>
              </a:spcBef>
              <a:spcAft>
                <a:spcPts val="0"/>
              </a:spcAft>
              <a:buSzPts val="2400"/>
              <a:buNone/>
              <a:defRPr i="0" sz="2400" u="none" cap="none" strike="noStrike"/>
            </a:lvl7pPr>
            <a:lvl8pPr lvl="7" marR="0" algn="l">
              <a:lnSpc>
                <a:spcPct val="100000"/>
              </a:lnSpc>
              <a:spcBef>
                <a:spcPts val="0"/>
              </a:spcBef>
              <a:spcAft>
                <a:spcPts val="0"/>
              </a:spcAft>
              <a:buSzPts val="2400"/>
              <a:buNone/>
              <a:defRPr i="0" sz="2400" u="none" cap="none" strike="noStrike"/>
            </a:lvl8pPr>
            <a:lvl9pPr lvl="8" marR="0" algn="l">
              <a:lnSpc>
                <a:spcPct val="100000"/>
              </a:lnSpc>
              <a:spcBef>
                <a:spcPts val="0"/>
              </a:spcBef>
              <a:spcAft>
                <a:spcPts val="0"/>
              </a:spcAft>
              <a:buSzPts val="2400"/>
              <a:buNone/>
              <a:defRPr i="0" sz="2400" u="none" cap="none" strike="noStrike"/>
            </a:lvl9pPr>
          </a:lstStyle>
          <a:p/>
        </p:txBody>
      </p:sp>
      <p:sp>
        <p:nvSpPr>
          <p:cNvPr id="171" name="Google Shape;171;p45"/>
          <p:cNvSpPr txBox="1"/>
          <p:nvPr>
            <p:ph idx="1" type="body"/>
          </p:nvPr>
        </p:nvSpPr>
        <p:spPr>
          <a:xfrm>
            <a:off x="5459354" y="1186925"/>
            <a:ext cx="4902300" cy="58332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1pPr>
            <a:lvl2pPr indent="-317500" lvl="1" marL="9144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2pPr>
            <a:lvl3pPr indent="-317500" lvl="2" marL="13716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3pPr>
            <a:lvl4pPr indent="-317500" lvl="3" marL="18288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4pPr>
            <a:lvl5pPr indent="-317500" lvl="4" marL="22860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5pPr>
            <a:lvl6pPr indent="-317500" lvl="5" marL="27432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6pPr>
            <a:lvl7pPr indent="-317500" lvl="6" marL="32004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7pPr>
            <a:lvl8pPr indent="-317500" lvl="7" marL="36576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8pPr>
            <a:lvl9pPr indent="-317500" lvl="8" marL="41148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9pPr>
          </a:lstStyle>
          <a:p/>
        </p:txBody>
      </p:sp>
      <p:cxnSp>
        <p:nvCxnSpPr>
          <p:cNvPr id="172" name="Google Shape;172;p45"/>
          <p:cNvCxnSpPr/>
          <p:nvPr/>
        </p:nvCxnSpPr>
        <p:spPr>
          <a:xfrm>
            <a:off x="509295" y="873003"/>
            <a:ext cx="9723000" cy="0"/>
          </a:xfrm>
          <a:prstGeom prst="straightConnector1">
            <a:avLst/>
          </a:prstGeom>
          <a:noFill/>
          <a:ln cap="flat" cmpd="sng" w="9525">
            <a:solidFill>
              <a:srgbClr val="000000"/>
            </a:solidFill>
            <a:prstDash val="solid"/>
            <a:miter lim="800000"/>
            <a:headEnd len="sm" w="sm" type="none"/>
            <a:tailEnd len="sm" w="sm" type="none"/>
          </a:ln>
        </p:spPr>
      </p:cxnSp>
      <p:sp>
        <p:nvSpPr>
          <p:cNvPr id="173" name="Google Shape;173;p45"/>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cSld name="Titre">
    <p:spTree>
      <p:nvGrpSpPr>
        <p:cNvPr id="174" name="Shape 174"/>
        <p:cNvGrpSpPr/>
        <p:nvPr/>
      </p:nvGrpSpPr>
      <p:grpSpPr>
        <a:xfrm>
          <a:off x="0" y="0"/>
          <a:ext cx="0" cy="0"/>
          <a:chOff x="0" y="0"/>
          <a:chExt cx="0" cy="0"/>
        </a:xfrm>
      </p:grpSpPr>
      <p:sp>
        <p:nvSpPr>
          <p:cNvPr id="175" name="Google Shape;175;p46"/>
          <p:cNvSpPr txBox="1"/>
          <p:nvPr>
            <p:ph type="title"/>
          </p:nvPr>
        </p:nvSpPr>
        <p:spPr>
          <a:xfrm>
            <a:off x="462322" y="84691"/>
            <a:ext cx="9259500" cy="604500"/>
          </a:xfrm>
          <a:prstGeom prst="rect">
            <a:avLst/>
          </a:prstGeom>
          <a:noFill/>
          <a:ln>
            <a:noFill/>
          </a:ln>
        </p:spPr>
        <p:txBody>
          <a:bodyPr anchorCtr="0" anchor="ctr" bIns="43950" lIns="87950" spcFirstLastPara="1" rIns="87950" wrap="square" tIns="43950">
            <a:noAutofit/>
          </a:bodyPr>
          <a:lstStyle>
            <a:lvl1pPr lvl="0" marR="0" algn="l">
              <a:lnSpc>
                <a:spcPct val="95000"/>
              </a:lnSpc>
              <a:spcBef>
                <a:spcPts val="0"/>
              </a:spcBef>
              <a:spcAft>
                <a:spcPts val="0"/>
              </a:spcAft>
              <a:buClr>
                <a:srgbClr val="000000"/>
              </a:buClr>
              <a:buSzPts val="2400"/>
              <a:buFont typeface="Times"/>
              <a:buNone/>
              <a:defRPr i="0" sz="2400" u="none" cap="none" strike="noStrike">
                <a:solidFill>
                  <a:srgbClr val="000000"/>
                </a:solidFill>
                <a:latin typeface="Times"/>
                <a:ea typeface="Times"/>
                <a:cs typeface="Times"/>
                <a:sym typeface="Times"/>
              </a:defRPr>
            </a:lvl1pPr>
            <a:lvl2pPr lvl="1" algn="l">
              <a:lnSpc>
                <a:spcPct val="100000"/>
              </a:lnSpc>
              <a:spcBef>
                <a:spcPts val="0"/>
              </a:spcBef>
              <a:spcAft>
                <a:spcPts val="0"/>
              </a:spcAft>
              <a:buClr>
                <a:srgbClr val="000000"/>
              </a:buClr>
              <a:buSzPts val="2400"/>
              <a:buFont typeface="Times"/>
              <a:buNone/>
              <a:defRPr sz="1700">
                <a:solidFill>
                  <a:srgbClr val="000000"/>
                </a:solidFill>
                <a:latin typeface="Times"/>
                <a:ea typeface="Times"/>
                <a:cs typeface="Times"/>
                <a:sym typeface="Times"/>
              </a:defRPr>
            </a:lvl2pPr>
            <a:lvl3pPr lvl="2" algn="l">
              <a:lnSpc>
                <a:spcPct val="100000"/>
              </a:lnSpc>
              <a:spcBef>
                <a:spcPts val="0"/>
              </a:spcBef>
              <a:spcAft>
                <a:spcPts val="0"/>
              </a:spcAft>
              <a:buClr>
                <a:srgbClr val="000000"/>
              </a:buClr>
              <a:buSzPts val="2400"/>
              <a:buFont typeface="Times"/>
              <a:buNone/>
              <a:defRPr sz="1700">
                <a:solidFill>
                  <a:srgbClr val="000000"/>
                </a:solidFill>
                <a:latin typeface="Times"/>
                <a:ea typeface="Times"/>
                <a:cs typeface="Times"/>
                <a:sym typeface="Times"/>
              </a:defRPr>
            </a:lvl3pPr>
            <a:lvl4pPr lvl="3" algn="l">
              <a:lnSpc>
                <a:spcPct val="100000"/>
              </a:lnSpc>
              <a:spcBef>
                <a:spcPts val="0"/>
              </a:spcBef>
              <a:spcAft>
                <a:spcPts val="0"/>
              </a:spcAft>
              <a:buClr>
                <a:srgbClr val="000000"/>
              </a:buClr>
              <a:buSzPts val="2400"/>
              <a:buFont typeface="Times"/>
              <a:buNone/>
              <a:defRPr sz="1700">
                <a:solidFill>
                  <a:srgbClr val="000000"/>
                </a:solidFill>
                <a:latin typeface="Times"/>
                <a:ea typeface="Times"/>
                <a:cs typeface="Times"/>
                <a:sym typeface="Times"/>
              </a:defRPr>
            </a:lvl4pPr>
            <a:lvl5pPr lvl="4" algn="l">
              <a:lnSpc>
                <a:spcPct val="100000"/>
              </a:lnSpc>
              <a:spcBef>
                <a:spcPts val="0"/>
              </a:spcBef>
              <a:spcAft>
                <a:spcPts val="0"/>
              </a:spcAft>
              <a:buClr>
                <a:srgbClr val="000000"/>
              </a:buClr>
              <a:buSzPts val="2400"/>
              <a:buFont typeface="Times"/>
              <a:buNone/>
              <a:defRPr sz="1700">
                <a:solidFill>
                  <a:srgbClr val="000000"/>
                </a:solidFill>
                <a:latin typeface="Times"/>
                <a:ea typeface="Times"/>
                <a:cs typeface="Times"/>
                <a:sym typeface="Times"/>
              </a:defRPr>
            </a:lvl5pPr>
            <a:lvl6pPr lvl="5" algn="l">
              <a:lnSpc>
                <a:spcPct val="100000"/>
              </a:lnSpc>
              <a:spcBef>
                <a:spcPts val="0"/>
              </a:spcBef>
              <a:spcAft>
                <a:spcPts val="0"/>
              </a:spcAft>
              <a:buClr>
                <a:srgbClr val="000000"/>
              </a:buClr>
              <a:buSzPts val="2400"/>
              <a:buFont typeface="Times"/>
              <a:buNone/>
              <a:defRPr sz="1700">
                <a:solidFill>
                  <a:srgbClr val="000000"/>
                </a:solidFill>
                <a:latin typeface="Times"/>
                <a:ea typeface="Times"/>
                <a:cs typeface="Times"/>
                <a:sym typeface="Times"/>
              </a:defRPr>
            </a:lvl6pPr>
            <a:lvl7pPr lvl="6" algn="l">
              <a:lnSpc>
                <a:spcPct val="100000"/>
              </a:lnSpc>
              <a:spcBef>
                <a:spcPts val="0"/>
              </a:spcBef>
              <a:spcAft>
                <a:spcPts val="0"/>
              </a:spcAft>
              <a:buClr>
                <a:srgbClr val="000000"/>
              </a:buClr>
              <a:buSzPts val="2400"/>
              <a:buFont typeface="Times"/>
              <a:buNone/>
              <a:defRPr sz="1700">
                <a:solidFill>
                  <a:srgbClr val="000000"/>
                </a:solidFill>
                <a:latin typeface="Times"/>
                <a:ea typeface="Times"/>
                <a:cs typeface="Times"/>
                <a:sym typeface="Times"/>
              </a:defRPr>
            </a:lvl7pPr>
            <a:lvl8pPr lvl="7" algn="l">
              <a:lnSpc>
                <a:spcPct val="100000"/>
              </a:lnSpc>
              <a:spcBef>
                <a:spcPts val="0"/>
              </a:spcBef>
              <a:spcAft>
                <a:spcPts val="0"/>
              </a:spcAft>
              <a:buClr>
                <a:srgbClr val="000000"/>
              </a:buClr>
              <a:buSzPts val="2400"/>
              <a:buFont typeface="Times"/>
              <a:buNone/>
              <a:defRPr sz="1700">
                <a:solidFill>
                  <a:srgbClr val="000000"/>
                </a:solidFill>
                <a:latin typeface="Times"/>
                <a:ea typeface="Times"/>
                <a:cs typeface="Times"/>
                <a:sym typeface="Times"/>
              </a:defRPr>
            </a:lvl8pPr>
            <a:lvl9pPr lvl="8" algn="l">
              <a:lnSpc>
                <a:spcPct val="100000"/>
              </a:lnSpc>
              <a:spcBef>
                <a:spcPts val="0"/>
              </a:spcBef>
              <a:spcAft>
                <a:spcPts val="0"/>
              </a:spcAft>
              <a:buClr>
                <a:srgbClr val="000000"/>
              </a:buClr>
              <a:buSzPts val="2400"/>
              <a:buFont typeface="Times"/>
              <a:buNone/>
              <a:defRPr sz="1700">
                <a:solidFill>
                  <a:srgbClr val="000000"/>
                </a:solidFill>
                <a:latin typeface="Times"/>
                <a:ea typeface="Times"/>
                <a:cs typeface="Times"/>
                <a:sym typeface="Times"/>
              </a:defRPr>
            </a:lvl9pPr>
          </a:lstStyle>
          <a:p/>
        </p:txBody>
      </p:sp>
      <p:sp>
        <p:nvSpPr>
          <p:cNvPr id="176" name="Google Shape;176;p46"/>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OBJECT_2">
    <p:spTree>
      <p:nvGrpSpPr>
        <p:cNvPr id="177" name="Shape 177"/>
        <p:cNvGrpSpPr/>
        <p:nvPr/>
      </p:nvGrpSpPr>
      <p:grpSpPr>
        <a:xfrm>
          <a:off x="0" y="0"/>
          <a:ext cx="0" cy="0"/>
          <a:chOff x="0" y="0"/>
          <a:chExt cx="0" cy="0"/>
        </a:xfrm>
      </p:grpSpPr>
      <p:sp>
        <p:nvSpPr>
          <p:cNvPr id="178" name="Google Shape;178;p47"/>
          <p:cNvSpPr txBox="1"/>
          <p:nvPr>
            <p:ph type="title"/>
          </p:nvPr>
        </p:nvSpPr>
        <p:spPr>
          <a:xfrm>
            <a:off x="381825" y="13324"/>
            <a:ext cx="9927600" cy="678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2400"/>
              <a:buFont typeface="Times"/>
              <a:buNone/>
              <a:defRPr i="0" sz="2400" u="none" cap="none" strike="noStrike">
                <a:solidFill>
                  <a:srgbClr val="000000"/>
                </a:solidFill>
                <a:latin typeface="Times"/>
                <a:ea typeface="Times"/>
                <a:cs typeface="Times"/>
                <a:sym typeface="Times"/>
              </a:defRPr>
            </a:lvl1pPr>
            <a:lvl2pPr lvl="1" marR="0" algn="l">
              <a:lnSpc>
                <a:spcPct val="100000"/>
              </a:lnSpc>
              <a:spcBef>
                <a:spcPts val="0"/>
              </a:spcBef>
              <a:spcAft>
                <a:spcPts val="0"/>
              </a:spcAft>
              <a:buSzPts val="2400"/>
              <a:buNone/>
              <a:defRPr i="0" sz="2400" u="none" cap="none" strike="noStrike"/>
            </a:lvl2pPr>
            <a:lvl3pPr lvl="2" marR="0" algn="l">
              <a:lnSpc>
                <a:spcPct val="100000"/>
              </a:lnSpc>
              <a:spcBef>
                <a:spcPts val="0"/>
              </a:spcBef>
              <a:spcAft>
                <a:spcPts val="0"/>
              </a:spcAft>
              <a:buSzPts val="2400"/>
              <a:buNone/>
              <a:defRPr i="0" sz="2400" u="none" cap="none" strike="noStrike"/>
            </a:lvl3pPr>
            <a:lvl4pPr lvl="3" marR="0" algn="l">
              <a:lnSpc>
                <a:spcPct val="100000"/>
              </a:lnSpc>
              <a:spcBef>
                <a:spcPts val="0"/>
              </a:spcBef>
              <a:spcAft>
                <a:spcPts val="0"/>
              </a:spcAft>
              <a:buSzPts val="2400"/>
              <a:buNone/>
              <a:defRPr i="0" sz="2400" u="none" cap="none" strike="noStrike"/>
            </a:lvl4pPr>
            <a:lvl5pPr lvl="4" marR="0" algn="l">
              <a:lnSpc>
                <a:spcPct val="100000"/>
              </a:lnSpc>
              <a:spcBef>
                <a:spcPts val="0"/>
              </a:spcBef>
              <a:spcAft>
                <a:spcPts val="0"/>
              </a:spcAft>
              <a:buSzPts val="2400"/>
              <a:buNone/>
              <a:defRPr i="0" sz="2400" u="none" cap="none" strike="noStrike"/>
            </a:lvl5pPr>
            <a:lvl6pPr lvl="5" marR="0" algn="l">
              <a:lnSpc>
                <a:spcPct val="100000"/>
              </a:lnSpc>
              <a:spcBef>
                <a:spcPts val="0"/>
              </a:spcBef>
              <a:spcAft>
                <a:spcPts val="0"/>
              </a:spcAft>
              <a:buSzPts val="2400"/>
              <a:buNone/>
              <a:defRPr i="0" sz="2400" u="none" cap="none" strike="noStrike"/>
            </a:lvl6pPr>
            <a:lvl7pPr lvl="6" marR="0" algn="l">
              <a:lnSpc>
                <a:spcPct val="100000"/>
              </a:lnSpc>
              <a:spcBef>
                <a:spcPts val="0"/>
              </a:spcBef>
              <a:spcAft>
                <a:spcPts val="0"/>
              </a:spcAft>
              <a:buSzPts val="2400"/>
              <a:buNone/>
              <a:defRPr i="0" sz="2400" u="none" cap="none" strike="noStrike"/>
            </a:lvl7pPr>
            <a:lvl8pPr lvl="7" marR="0" algn="l">
              <a:lnSpc>
                <a:spcPct val="100000"/>
              </a:lnSpc>
              <a:spcBef>
                <a:spcPts val="0"/>
              </a:spcBef>
              <a:spcAft>
                <a:spcPts val="0"/>
              </a:spcAft>
              <a:buSzPts val="2400"/>
              <a:buNone/>
              <a:defRPr i="0" sz="2400" u="none" cap="none" strike="noStrike"/>
            </a:lvl8pPr>
            <a:lvl9pPr lvl="8" marR="0" algn="l">
              <a:lnSpc>
                <a:spcPct val="100000"/>
              </a:lnSpc>
              <a:spcBef>
                <a:spcPts val="0"/>
              </a:spcBef>
              <a:spcAft>
                <a:spcPts val="0"/>
              </a:spcAft>
              <a:buSzPts val="2400"/>
              <a:buNone/>
              <a:defRPr i="0" sz="2400" u="none" cap="none" strike="noStrike"/>
            </a:lvl9pPr>
          </a:lstStyle>
          <a:p/>
        </p:txBody>
      </p:sp>
      <p:cxnSp>
        <p:nvCxnSpPr>
          <p:cNvPr id="179" name="Google Shape;179;p47"/>
          <p:cNvCxnSpPr/>
          <p:nvPr/>
        </p:nvCxnSpPr>
        <p:spPr>
          <a:xfrm>
            <a:off x="509295" y="873003"/>
            <a:ext cx="9723000" cy="0"/>
          </a:xfrm>
          <a:prstGeom prst="straightConnector1">
            <a:avLst/>
          </a:prstGeom>
          <a:noFill/>
          <a:ln cap="flat" cmpd="sng" w="9525">
            <a:solidFill>
              <a:srgbClr val="000000"/>
            </a:solidFill>
            <a:prstDash val="solid"/>
            <a:miter lim="800000"/>
            <a:headEnd len="sm" w="sm" type="none"/>
            <a:tailEnd len="sm" w="sm" type="none"/>
          </a:ln>
        </p:spPr>
      </p:cxnSp>
      <p:sp>
        <p:nvSpPr>
          <p:cNvPr id="180" name="Google Shape;180;p47"/>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p:cSld name="OBJECT_1">
    <p:spTree>
      <p:nvGrpSpPr>
        <p:cNvPr id="181" name="Shape 181"/>
        <p:cNvGrpSpPr/>
        <p:nvPr/>
      </p:nvGrpSpPr>
      <p:grpSpPr>
        <a:xfrm>
          <a:off x="0" y="0"/>
          <a:ext cx="0" cy="0"/>
          <a:chOff x="0" y="0"/>
          <a:chExt cx="0" cy="0"/>
        </a:xfrm>
      </p:grpSpPr>
      <p:sp>
        <p:nvSpPr>
          <p:cNvPr id="182" name="Google Shape;182;p48"/>
          <p:cNvSpPr txBox="1"/>
          <p:nvPr>
            <p:ph type="title"/>
          </p:nvPr>
        </p:nvSpPr>
        <p:spPr>
          <a:xfrm>
            <a:off x="381825" y="13324"/>
            <a:ext cx="9927600" cy="678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2400"/>
              <a:buFont typeface="Times"/>
              <a:buNone/>
              <a:defRPr i="0" sz="2400" u="none" cap="none" strike="noStrike">
                <a:solidFill>
                  <a:srgbClr val="000000"/>
                </a:solidFill>
                <a:latin typeface="Times"/>
                <a:ea typeface="Times"/>
                <a:cs typeface="Times"/>
                <a:sym typeface="Times"/>
              </a:defRPr>
            </a:lvl1pPr>
            <a:lvl2pPr lvl="1" marR="0" algn="l">
              <a:lnSpc>
                <a:spcPct val="100000"/>
              </a:lnSpc>
              <a:spcBef>
                <a:spcPts val="0"/>
              </a:spcBef>
              <a:spcAft>
                <a:spcPts val="0"/>
              </a:spcAft>
              <a:buSzPts val="2400"/>
              <a:buNone/>
              <a:defRPr i="0" sz="2400" u="none" cap="none" strike="noStrike"/>
            </a:lvl2pPr>
            <a:lvl3pPr lvl="2" marR="0" algn="l">
              <a:lnSpc>
                <a:spcPct val="100000"/>
              </a:lnSpc>
              <a:spcBef>
                <a:spcPts val="0"/>
              </a:spcBef>
              <a:spcAft>
                <a:spcPts val="0"/>
              </a:spcAft>
              <a:buSzPts val="2400"/>
              <a:buNone/>
              <a:defRPr i="0" sz="2400" u="none" cap="none" strike="noStrike"/>
            </a:lvl3pPr>
            <a:lvl4pPr lvl="3" marR="0" algn="l">
              <a:lnSpc>
                <a:spcPct val="100000"/>
              </a:lnSpc>
              <a:spcBef>
                <a:spcPts val="0"/>
              </a:spcBef>
              <a:spcAft>
                <a:spcPts val="0"/>
              </a:spcAft>
              <a:buSzPts val="2400"/>
              <a:buNone/>
              <a:defRPr i="0" sz="2400" u="none" cap="none" strike="noStrike"/>
            </a:lvl4pPr>
            <a:lvl5pPr lvl="4" marR="0" algn="l">
              <a:lnSpc>
                <a:spcPct val="100000"/>
              </a:lnSpc>
              <a:spcBef>
                <a:spcPts val="0"/>
              </a:spcBef>
              <a:spcAft>
                <a:spcPts val="0"/>
              </a:spcAft>
              <a:buSzPts val="2400"/>
              <a:buNone/>
              <a:defRPr i="0" sz="2400" u="none" cap="none" strike="noStrike"/>
            </a:lvl5pPr>
            <a:lvl6pPr lvl="5" marR="0" algn="l">
              <a:lnSpc>
                <a:spcPct val="100000"/>
              </a:lnSpc>
              <a:spcBef>
                <a:spcPts val="0"/>
              </a:spcBef>
              <a:spcAft>
                <a:spcPts val="0"/>
              </a:spcAft>
              <a:buSzPts val="2400"/>
              <a:buNone/>
              <a:defRPr i="0" sz="2400" u="none" cap="none" strike="noStrike"/>
            </a:lvl6pPr>
            <a:lvl7pPr lvl="6" marR="0" algn="l">
              <a:lnSpc>
                <a:spcPct val="100000"/>
              </a:lnSpc>
              <a:spcBef>
                <a:spcPts val="0"/>
              </a:spcBef>
              <a:spcAft>
                <a:spcPts val="0"/>
              </a:spcAft>
              <a:buSzPts val="2400"/>
              <a:buNone/>
              <a:defRPr i="0" sz="2400" u="none" cap="none" strike="noStrike"/>
            </a:lvl7pPr>
            <a:lvl8pPr lvl="7" marR="0" algn="l">
              <a:lnSpc>
                <a:spcPct val="100000"/>
              </a:lnSpc>
              <a:spcBef>
                <a:spcPts val="0"/>
              </a:spcBef>
              <a:spcAft>
                <a:spcPts val="0"/>
              </a:spcAft>
              <a:buSzPts val="2400"/>
              <a:buNone/>
              <a:defRPr i="0" sz="2400" u="none" cap="none" strike="noStrike"/>
            </a:lvl8pPr>
            <a:lvl9pPr lvl="8" marR="0" algn="l">
              <a:lnSpc>
                <a:spcPct val="100000"/>
              </a:lnSpc>
              <a:spcBef>
                <a:spcPts val="0"/>
              </a:spcBef>
              <a:spcAft>
                <a:spcPts val="0"/>
              </a:spcAft>
              <a:buSzPts val="2400"/>
              <a:buNone/>
              <a:defRPr i="0" sz="2400" u="none" cap="none" strike="noStrike"/>
            </a:lvl9pPr>
          </a:lstStyle>
          <a:p/>
        </p:txBody>
      </p:sp>
      <p:sp>
        <p:nvSpPr>
          <p:cNvPr id="183" name="Google Shape;183;p48"/>
          <p:cNvSpPr txBox="1"/>
          <p:nvPr>
            <p:ph idx="1" type="body"/>
          </p:nvPr>
        </p:nvSpPr>
        <p:spPr>
          <a:xfrm>
            <a:off x="381829" y="1186925"/>
            <a:ext cx="4902300" cy="58332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1pPr>
            <a:lvl2pPr indent="-317500" lvl="1" marL="9144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2pPr>
            <a:lvl3pPr indent="-317500" lvl="2" marL="13716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3pPr>
            <a:lvl4pPr indent="-317500" lvl="3" marL="18288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4pPr>
            <a:lvl5pPr indent="-317500" lvl="4" marL="22860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5pPr>
            <a:lvl6pPr indent="-317500" lvl="5" marL="27432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6pPr>
            <a:lvl7pPr indent="-317500" lvl="6" marL="32004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7pPr>
            <a:lvl8pPr indent="-317500" lvl="7" marL="36576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8pPr>
            <a:lvl9pPr indent="-317500" lvl="8" marL="41148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9pPr>
          </a:lstStyle>
          <a:p/>
        </p:txBody>
      </p:sp>
      <p:cxnSp>
        <p:nvCxnSpPr>
          <p:cNvPr id="184" name="Google Shape;184;p48"/>
          <p:cNvCxnSpPr/>
          <p:nvPr/>
        </p:nvCxnSpPr>
        <p:spPr>
          <a:xfrm>
            <a:off x="509295" y="873003"/>
            <a:ext cx="9723000" cy="0"/>
          </a:xfrm>
          <a:prstGeom prst="straightConnector1">
            <a:avLst/>
          </a:prstGeom>
          <a:noFill/>
          <a:ln cap="flat" cmpd="sng" w="9525">
            <a:solidFill>
              <a:srgbClr val="000000"/>
            </a:solidFill>
            <a:prstDash val="solid"/>
            <a:miter lim="800000"/>
            <a:headEnd len="sm" w="sm" type="none"/>
            <a:tailEnd len="sm" w="sm" type="none"/>
          </a:ln>
        </p:spPr>
      </p:cxnSp>
      <p:sp>
        <p:nvSpPr>
          <p:cNvPr id="185" name="Google Shape;185;p48"/>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OBJECT_1_1_1">
    <p:spTree>
      <p:nvGrpSpPr>
        <p:cNvPr id="186" name="Shape 186"/>
        <p:cNvGrpSpPr/>
        <p:nvPr/>
      </p:nvGrpSpPr>
      <p:grpSpPr>
        <a:xfrm>
          <a:off x="0" y="0"/>
          <a:ext cx="0" cy="0"/>
          <a:chOff x="0" y="0"/>
          <a:chExt cx="0" cy="0"/>
        </a:xfrm>
      </p:grpSpPr>
      <p:sp>
        <p:nvSpPr>
          <p:cNvPr id="187" name="Google Shape;187;p49"/>
          <p:cNvSpPr txBox="1"/>
          <p:nvPr>
            <p:ph type="title"/>
          </p:nvPr>
        </p:nvSpPr>
        <p:spPr>
          <a:xfrm>
            <a:off x="381825" y="13324"/>
            <a:ext cx="9927600" cy="678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000000"/>
              </a:buClr>
              <a:buSzPts val="2400"/>
              <a:buFont typeface="Times"/>
              <a:buNone/>
              <a:defRPr i="0" sz="2400" u="none" cap="none" strike="noStrike">
                <a:solidFill>
                  <a:srgbClr val="000000"/>
                </a:solidFill>
                <a:latin typeface="Times"/>
                <a:ea typeface="Times"/>
                <a:cs typeface="Times"/>
                <a:sym typeface="Times"/>
              </a:defRPr>
            </a:lvl1pPr>
            <a:lvl2pPr lvl="1" marR="0" algn="l">
              <a:lnSpc>
                <a:spcPct val="100000"/>
              </a:lnSpc>
              <a:spcBef>
                <a:spcPts val="0"/>
              </a:spcBef>
              <a:spcAft>
                <a:spcPts val="0"/>
              </a:spcAft>
              <a:buSzPts val="2400"/>
              <a:buNone/>
              <a:defRPr i="0" sz="2400" u="none" cap="none" strike="noStrike"/>
            </a:lvl2pPr>
            <a:lvl3pPr lvl="2" marR="0" algn="l">
              <a:lnSpc>
                <a:spcPct val="100000"/>
              </a:lnSpc>
              <a:spcBef>
                <a:spcPts val="0"/>
              </a:spcBef>
              <a:spcAft>
                <a:spcPts val="0"/>
              </a:spcAft>
              <a:buSzPts val="2400"/>
              <a:buNone/>
              <a:defRPr i="0" sz="2400" u="none" cap="none" strike="noStrike"/>
            </a:lvl3pPr>
            <a:lvl4pPr lvl="3" marR="0" algn="l">
              <a:lnSpc>
                <a:spcPct val="100000"/>
              </a:lnSpc>
              <a:spcBef>
                <a:spcPts val="0"/>
              </a:spcBef>
              <a:spcAft>
                <a:spcPts val="0"/>
              </a:spcAft>
              <a:buSzPts val="2400"/>
              <a:buNone/>
              <a:defRPr i="0" sz="2400" u="none" cap="none" strike="noStrike"/>
            </a:lvl4pPr>
            <a:lvl5pPr lvl="4" marR="0" algn="l">
              <a:lnSpc>
                <a:spcPct val="100000"/>
              </a:lnSpc>
              <a:spcBef>
                <a:spcPts val="0"/>
              </a:spcBef>
              <a:spcAft>
                <a:spcPts val="0"/>
              </a:spcAft>
              <a:buSzPts val="2400"/>
              <a:buNone/>
              <a:defRPr i="0" sz="2400" u="none" cap="none" strike="noStrike"/>
            </a:lvl5pPr>
            <a:lvl6pPr lvl="5" marR="0" algn="l">
              <a:lnSpc>
                <a:spcPct val="100000"/>
              </a:lnSpc>
              <a:spcBef>
                <a:spcPts val="0"/>
              </a:spcBef>
              <a:spcAft>
                <a:spcPts val="0"/>
              </a:spcAft>
              <a:buSzPts val="2400"/>
              <a:buNone/>
              <a:defRPr i="0" sz="2400" u="none" cap="none" strike="noStrike"/>
            </a:lvl6pPr>
            <a:lvl7pPr lvl="6" marR="0" algn="l">
              <a:lnSpc>
                <a:spcPct val="100000"/>
              </a:lnSpc>
              <a:spcBef>
                <a:spcPts val="0"/>
              </a:spcBef>
              <a:spcAft>
                <a:spcPts val="0"/>
              </a:spcAft>
              <a:buSzPts val="2400"/>
              <a:buNone/>
              <a:defRPr i="0" sz="2400" u="none" cap="none" strike="noStrike"/>
            </a:lvl7pPr>
            <a:lvl8pPr lvl="7" marR="0" algn="l">
              <a:lnSpc>
                <a:spcPct val="100000"/>
              </a:lnSpc>
              <a:spcBef>
                <a:spcPts val="0"/>
              </a:spcBef>
              <a:spcAft>
                <a:spcPts val="0"/>
              </a:spcAft>
              <a:buSzPts val="2400"/>
              <a:buNone/>
              <a:defRPr i="0" sz="2400" u="none" cap="none" strike="noStrike"/>
            </a:lvl8pPr>
            <a:lvl9pPr lvl="8" marR="0" algn="l">
              <a:lnSpc>
                <a:spcPct val="100000"/>
              </a:lnSpc>
              <a:spcBef>
                <a:spcPts val="0"/>
              </a:spcBef>
              <a:spcAft>
                <a:spcPts val="0"/>
              </a:spcAft>
              <a:buSzPts val="2400"/>
              <a:buNone/>
              <a:defRPr i="0" sz="2400" u="none" cap="none" strike="noStrike"/>
            </a:lvl9pPr>
          </a:lstStyle>
          <a:p/>
        </p:txBody>
      </p:sp>
      <p:sp>
        <p:nvSpPr>
          <p:cNvPr id="188" name="Google Shape;188;p49"/>
          <p:cNvSpPr txBox="1"/>
          <p:nvPr>
            <p:ph idx="1" type="body"/>
          </p:nvPr>
        </p:nvSpPr>
        <p:spPr>
          <a:xfrm>
            <a:off x="5459354" y="1186925"/>
            <a:ext cx="4902300" cy="58332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1pPr>
            <a:lvl2pPr indent="-317500" lvl="1" marL="9144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2pPr>
            <a:lvl3pPr indent="-317500" lvl="2" marL="13716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3pPr>
            <a:lvl4pPr indent="-317500" lvl="3" marL="18288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4pPr>
            <a:lvl5pPr indent="-317500" lvl="4" marL="22860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5pPr>
            <a:lvl6pPr indent="-317500" lvl="5" marL="27432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6pPr>
            <a:lvl7pPr indent="-317500" lvl="6" marL="32004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7pPr>
            <a:lvl8pPr indent="-317500" lvl="7" marL="36576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8pPr>
            <a:lvl9pPr indent="-317500" lvl="8" marL="41148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9pPr>
          </a:lstStyle>
          <a:p/>
        </p:txBody>
      </p:sp>
      <p:cxnSp>
        <p:nvCxnSpPr>
          <p:cNvPr id="189" name="Google Shape;189;p49"/>
          <p:cNvCxnSpPr/>
          <p:nvPr/>
        </p:nvCxnSpPr>
        <p:spPr>
          <a:xfrm>
            <a:off x="509295" y="873003"/>
            <a:ext cx="9723000" cy="0"/>
          </a:xfrm>
          <a:prstGeom prst="straightConnector1">
            <a:avLst/>
          </a:prstGeom>
          <a:noFill/>
          <a:ln cap="flat" cmpd="sng" w="9525">
            <a:solidFill>
              <a:srgbClr val="000000"/>
            </a:solidFill>
            <a:prstDash val="solid"/>
            <a:miter lim="800000"/>
            <a:headEnd len="sm" w="sm" type="none"/>
            <a:tailEnd len="sm" w="sm" type="none"/>
          </a:ln>
        </p:spPr>
      </p:cxnSp>
      <p:sp>
        <p:nvSpPr>
          <p:cNvPr id="190" name="Google Shape;190;p49"/>
          <p:cNvSpPr txBox="1"/>
          <p:nvPr>
            <p:ph idx="2" type="body"/>
          </p:nvPr>
        </p:nvSpPr>
        <p:spPr>
          <a:xfrm>
            <a:off x="381829" y="1186925"/>
            <a:ext cx="4902300" cy="58332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1pPr>
            <a:lvl2pPr indent="-317500" lvl="1" marL="9144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2pPr>
            <a:lvl3pPr indent="-317500" lvl="2" marL="13716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3pPr>
            <a:lvl4pPr indent="-317500" lvl="3" marL="1828800" marR="0" algn="l">
              <a:lnSpc>
                <a:spcPct val="100000"/>
              </a:lnSpc>
              <a:spcBef>
                <a:spcPts val="0"/>
              </a:spcBef>
              <a:spcAft>
                <a:spcPts val="0"/>
              </a:spcAft>
              <a:buClr>
                <a:srgbClr val="000000"/>
              </a:buClr>
              <a:buSzPts val="1400"/>
              <a:buFont typeface="Times"/>
              <a:buChar char="●"/>
              <a:defRPr b="0" i="0" sz="1800" u="none" cap="none" strike="noStrike">
                <a:solidFill>
                  <a:srgbClr val="000000"/>
                </a:solidFill>
                <a:latin typeface="Times"/>
                <a:ea typeface="Times"/>
                <a:cs typeface="Times"/>
                <a:sym typeface="Times"/>
              </a:defRPr>
            </a:lvl4pPr>
            <a:lvl5pPr indent="-317500" lvl="4" marL="22860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5pPr>
            <a:lvl6pPr indent="-317500" lvl="5" marL="27432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6pPr>
            <a:lvl7pPr indent="-317500" lvl="6" marL="32004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7pPr>
            <a:lvl8pPr indent="-317500" lvl="7" marL="36576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8pPr>
            <a:lvl9pPr indent="-317500" lvl="8" marL="4114800" marR="0" algn="l">
              <a:lnSpc>
                <a:spcPct val="100000"/>
              </a:lnSpc>
              <a:spcBef>
                <a:spcPts val="0"/>
              </a:spcBef>
              <a:spcAft>
                <a:spcPts val="0"/>
              </a:spcAft>
              <a:buClr>
                <a:srgbClr val="000000"/>
              </a:buClr>
              <a:buSzPts val="1400"/>
              <a:buFont typeface="Times"/>
              <a:buChar char="■"/>
              <a:defRPr i="0" sz="1800" u="none" cap="none" strike="noStrike">
                <a:solidFill>
                  <a:srgbClr val="000000"/>
                </a:solidFill>
                <a:latin typeface="Times"/>
                <a:ea typeface="Times"/>
                <a:cs typeface="Times"/>
                <a:sym typeface="Times"/>
              </a:defRPr>
            </a:lvl9pPr>
          </a:lstStyle>
          <a:p/>
        </p:txBody>
      </p:sp>
      <p:sp>
        <p:nvSpPr>
          <p:cNvPr id="191" name="Google Shape;191;p49"/>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cSld name="Titre">
    <p:spTree>
      <p:nvGrpSpPr>
        <p:cNvPr id="25" name="Shape 25"/>
        <p:cNvGrpSpPr/>
        <p:nvPr/>
      </p:nvGrpSpPr>
      <p:grpSpPr>
        <a:xfrm>
          <a:off x="0" y="0"/>
          <a:ext cx="0" cy="0"/>
          <a:chOff x="0" y="0"/>
          <a:chExt cx="0" cy="0"/>
        </a:xfrm>
      </p:grpSpPr>
      <p:sp>
        <p:nvSpPr>
          <p:cNvPr id="26" name="Google Shape;26;p51"/>
          <p:cNvSpPr txBox="1"/>
          <p:nvPr>
            <p:ph type="title"/>
          </p:nvPr>
        </p:nvSpPr>
        <p:spPr>
          <a:xfrm>
            <a:off x="425622" y="781991"/>
            <a:ext cx="9259500" cy="6045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7" name="Google Shape;27;p51"/>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chapitre 01">
  <p:cSld name="Titre chapitre 01">
    <p:spTree>
      <p:nvGrpSpPr>
        <p:cNvPr id="28" name="Shape 28"/>
        <p:cNvGrpSpPr/>
        <p:nvPr/>
      </p:nvGrpSpPr>
      <p:grpSpPr>
        <a:xfrm>
          <a:off x="0" y="0"/>
          <a:ext cx="0" cy="0"/>
          <a:chOff x="0" y="0"/>
          <a:chExt cx="0" cy="0"/>
        </a:xfrm>
      </p:grpSpPr>
      <p:sp>
        <p:nvSpPr>
          <p:cNvPr id="29" name="Google Shape;29;p52"/>
          <p:cNvSpPr/>
          <p:nvPr>
            <p:ph idx="2" type="pic"/>
          </p:nvPr>
        </p:nvSpPr>
        <p:spPr>
          <a:xfrm>
            <a:off x="793" y="1"/>
            <a:ext cx="10692000" cy="6800700"/>
          </a:xfrm>
          <a:prstGeom prst="rect">
            <a:avLst/>
          </a:prstGeom>
          <a:noFill/>
          <a:ln>
            <a:noFill/>
          </a:ln>
        </p:spPr>
      </p:sp>
      <p:sp>
        <p:nvSpPr>
          <p:cNvPr id="30" name="Google Shape;30;p52"/>
          <p:cNvSpPr txBox="1"/>
          <p:nvPr>
            <p:ph idx="1" type="body"/>
          </p:nvPr>
        </p:nvSpPr>
        <p:spPr>
          <a:xfrm>
            <a:off x="0" y="2493963"/>
            <a:ext cx="5888100" cy="3135300"/>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1pPr>
            <a:lvl2pPr indent="-228600" lvl="1" marL="914400" marR="0" algn="l">
              <a:lnSpc>
                <a:spcPct val="140000"/>
              </a:lnSpc>
              <a:spcBef>
                <a:spcPts val="551"/>
              </a:spcBef>
              <a:spcAft>
                <a:spcPts val="0"/>
              </a:spcAft>
              <a:buClr>
                <a:schemeClr val="lt1"/>
              </a:buClr>
              <a:buSzPts val="1500"/>
              <a:buFont typeface="Arial"/>
              <a:buNone/>
              <a:defRPr b="0" i="0" sz="1500" u="none" cap="none" strike="noStrike">
                <a:solidFill>
                  <a:schemeClr val="lt1"/>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chemeClr val="lt1"/>
                </a:solidFill>
                <a:latin typeface="Arial"/>
                <a:ea typeface="Arial"/>
                <a:cs typeface="Arial"/>
                <a:sym typeface="Arial"/>
              </a:defRPr>
            </a:lvl3pPr>
            <a:lvl4pPr indent="-323850" lvl="3" marL="1828800" marR="0" algn="l">
              <a:lnSpc>
                <a:spcPct val="140000"/>
              </a:lnSpc>
              <a:spcBef>
                <a:spcPts val="600"/>
              </a:spcBef>
              <a:spcAft>
                <a:spcPts val="0"/>
              </a:spcAft>
              <a:buClr>
                <a:schemeClr val="lt1"/>
              </a:buClr>
              <a:buSzPts val="1500"/>
              <a:buFont typeface="Arial"/>
              <a:buChar char="•"/>
              <a:defRPr b="1" i="0" sz="1500" u="none" cap="none" strike="noStrike">
                <a:solidFill>
                  <a:schemeClr val="lt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lt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31" name="Google Shape;31;p52"/>
          <p:cNvSpPr txBox="1"/>
          <p:nvPr>
            <p:ph idx="3" type="subTitle"/>
          </p:nvPr>
        </p:nvSpPr>
        <p:spPr>
          <a:xfrm>
            <a:off x="839286" y="4329181"/>
            <a:ext cx="4507500" cy="4407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marR="0" algn="ctr">
              <a:lnSpc>
                <a:spcPct val="95238"/>
              </a:lnSpc>
              <a:spcBef>
                <a:spcPts val="551"/>
              </a:spcBef>
              <a:spcAft>
                <a:spcPts val="0"/>
              </a:spcAft>
              <a:buClr>
                <a:srgbClr val="000000"/>
              </a:buClr>
              <a:buSzPts val="2205"/>
              <a:buFont typeface="Arial"/>
              <a:buNone/>
              <a:defRPr b="0" i="0" sz="2205" u="none" cap="none" strike="noStrike">
                <a:solidFill>
                  <a:srgbClr val="000000"/>
                </a:solidFill>
                <a:latin typeface="Arial"/>
                <a:ea typeface="Arial"/>
                <a:cs typeface="Arial"/>
                <a:sym typeface="Arial"/>
              </a:defRPr>
            </a:lvl2pPr>
            <a:lvl3pPr lvl="2" marR="0" algn="ctr">
              <a:lnSpc>
                <a:spcPct val="105846"/>
              </a:lnSpc>
              <a:spcBef>
                <a:spcPts val="1000"/>
              </a:spcBef>
              <a:spcAft>
                <a:spcPts val="0"/>
              </a:spcAft>
              <a:buClr>
                <a:srgbClr val="00ACE9"/>
              </a:buClr>
              <a:buSzPts val="1984"/>
              <a:buFont typeface="Arial"/>
              <a:buNone/>
              <a:defRPr b="1" i="0" sz="1984" u="none" cap="none" strike="noStrike">
                <a:solidFill>
                  <a:srgbClr val="00ACE9"/>
                </a:solidFill>
                <a:latin typeface="Arial"/>
                <a:ea typeface="Arial"/>
                <a:cs typeface="Arial"/>
                <a:sym typeface="Arial"/>
              </a:defRPr>
            </a:lvl3pPr>
            <a:lvl4pPr lvl="3" marR="0" algn="ctr">
              <a:lnSpc>
                <a:spcPct val="119047"/>
              </a:lnSpc>
              <a:spcBef>
                <a:spcPts val="600"/>
              </a:spcBef>
              <a:spcAft>
                <a:spcPts val="0"/>
              </a:spcAft>
              <a:buClr>
                <a:schemeClr val="dk1"/>
              </a:buClr>
              <a:buSzPts val="1764"/>
              <a:buFont typeface="Arial"/>
              <a:buNone/>
              <a:defRPr b="1" i="0" sz="1764" u="none" cap="none" strike="noStrike">
                <a:solidFill>
                  <a:schemeClr val="dk1"/>
                </a:solidFill>
                <a:latin typeface="Arial"/>
                <a:ea typeface="Arial"/>
                <a:cs typeface="Arial"/>
                <a:sym typeface="Arial"/>
              </a:defRPr>
            </a:lvl4pPr>
            <a:lvl5pPr lvl="4" marR="0" algn="ctr">
              <a:lnSpc>
                <a:spcPct val="119047"/>
              </a:lnSpc>
              <a:spcBef>
                <a:spcPts val="600"/>
              </a:spcBef>
              <a:spcAft>
                <a:spcPts val="0"/>
              </a:spcAft>
              <a:buClr>
                <a:schemeClr val="dk1"/>
              </a:buClr>
              <a:buSzPts val="1764"/>
              <a:buFont typeface="Arial"/>
              <a:buNone/>
              <a:defRPr b="0" i="0" sz="1764" u="none" cap="none" strike="noStrike">
                <a:solidFill>
                  <a:schemeClr val="dk1"/>
                </a:solidFill>
                <a:latin typeface="Arial"/>
                <a:ea typeface="Arial"/>
                <a:cs typeface="Arial"/>
                <a:sym typeface="Arial"/>
              </a:defRPr>
            </a:lvl5pPr>
            <a:lvl6pPr lvl="5" marR="0" algn="ctr">
              <a:lnSpc>
                <a:spcPct val="90000"/>
              </a:lnSpc>
              <a:spcBef>
                <a:spcPts val="600"/>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6pPr>
            <a:lvl7pPr lvl="6"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7pPr>
            <a:lvl8pPr lvl="7"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8pPr>
            <a:lvl9pPr lvl="8"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9pPr>
          </a:lstStyle>
          <a:p/>
        </p:txBody>
      </p:sp>
      <p:sp>
        <p:nvSpPr>
          <p:cNvPr id="32" name="Google Shape;32;p52"/>
          <p:cNvSpPr txBox="1"/>
          <p:nvPr>
            <p:ph type="ctrTitle"/>
          </p:nvPr>
        </p:nvSpPr>
        <p:spPr>
          <a:xfrm>
            <a:off x="846154" y="2772697"/>
            <a:ext cx="4507500" cy="11136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rgbClr val="0C0C0C"/>
              </a:buClr>
              <a:buSzPts val="3000"/>
              <a:buFont typeface="Times"/>
              <a:buNone/>
              <a:defRPr b="0" i="0" sz="3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 name="Google Shape;33;p52"/>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7">
          <p15:clr>
            <a:srgbClr val="FBAE40"/>
          </p15:clr>
        </p15:guide>
        <p15:guide id="2" orient="horz" pos="2744">
          <p15:clr>
            <a:srgbClr val="FBAE40"/>
          </p15:clr>
        </p15:guide>
        <p15:guide id="3" orient="horz" pos="2449">
          <p15:clr>
            <a:srgbClr val="FBAE40"/>
          </p15:clr>
        </p15:guide>
        <p15:guide id="4" pos="533">
          <p15:clr>
            <a:srgbClr val="FBAE40"/>
          </p15:clr>
        </p15:guide>
        <p15:guide id="5" orient="horz" pos="324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bandeau image">
  <p:cSld name="Titre bandeau image">
    <p:spTree>
      <p:nvGrpSpPr>
        <p:cNvPr id="34" name="Shape 34"/>
        <p:cNvGrpSpPr/>
        <p:nvPr/>
      </p:nvGrpSpPr>
      <p:grpSpPr>
        <a:xfrm>
          <a:off x="0" y="0"/>
          <a:ext cx="0" cy="0"/>
          <a:chOff x="0" y="0"/>
          <a:chExt cx="0" cy="0"/>
        </a:xfrm>
      </p:grpSpPr>
      <p:sp>
        <p:nvSpPr>
          <p:cNvPr id="35" name="Google Shape;35;p53"/>
          <p:cNvSpPr/>
          <p:nvPr>
            <p:ph idx="2" type="pic"/>
          </p:nvPr>
        </p:nvSpPr>
        <p:spPr>
          <a:xfrm>
            <a:off x="793" y="2470484"/>
            <a:ext cx="10692000" cy="4117500"/>
          </a:xfrm>
          <a:prstGeom prst="rect">
            <a:avLst/>
          </a:prstGeom>
          <a:noFill/>
          <a:ln>
            <a:noFill/>
          </a:ln>
        </p:spPr>
      </p:sp>
      <p:sp>
        <p:nvSpPr>
          <p:cNvPr id="36" name="Google Shape;36;p53"/>
          <p:cNvSpPr txBox="1"/>
          <p:nvPr>
            <p:ph idx="1" type="subTitle"/>
          </p:nvPr>
        </p:nvSpPr>
        <p:spPr>
          <a:xfrm>
            <a:off x="839286" y="1684294"/>
            <a:ext cx="4507500" cy="4407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lvl="1" marR="0" algn="ctr">
              <a:lnSpc>
                <a:spcPct val="95238"/>
              </a:lnSpc>
              <a:spcBef>
                <a:spcPts val="551"/>
              </a:spcBef>
              <a:spcAft>
                <a:spcPts val="0"/>
              </a:spcAft>
              <a:buClr>
                <a:srgbClr val="000000"/>
              </a:buClr>
              <a:buSzPts val="2205"/>
              <a:buFont typeface="Arial"/>
              <a:buNone/>
              <a:defRPr b="0" i="0" sz="2205" u="none" cap="none" strike="noStrike">
                <a:solidFill>
                  <a:srgbClr val="000000"/>
                </a:solidFill>
                <a:latin typeface="Arial"/>
                <a:ea typeface="Arial"/>
                <a:cs typeface="Arial"/>
                <a:sym typeface="Arial"/>
              </a:defRPr>
            </a:lvl2pPr>
            <a:lvl3pPr lvl="2" marR="0" algn="ctr">
              <a:lnSpc>
                <a:spcPct val="105846"/>
              </a:lnSpc>
              <a:spcBef>
                <a:spcPts val="1000"/>
              </a:spcBef>
              <a:spcAft>
                <a:spcPts val="0"/>
              </a:spcAft>
              <a:buClr>
                <a:srgbClr val="00ACE9"/>
              </a:buClr>
              <a:buSzPts val="1984"/>
              <a:buFont typeface="Arial"/>
              <a:buNone/>
              <a:defRPr b="1" i="0" sz="1984" u="none" cap="none" strike="noStrike">
                <a:solidFill>
                  <a:srgbClr val="00ACE9"/>
                </a:solidFill>
                <a:latin typeface="Arial"/>
                <a:ea typeface="Arial"/>
                <a:cs typeface="Arial"/>
                <a:sym typeface="Arial"/>
              </a:defRPr>
            </a:lvl3pPr>
            <a:lvl4pPr lvl="3" marR="0" algn="ctr">
              <a:lnSpc>
                <a:spcPct val="119047"/>
              </a:lnSpc>
              <a:spcBef>
                <a:spcPts val="600"/>
              </a:spcBef>
              <a:spcAft>
                <a:spcPts val="0"/>
              </a:spcAft>
              <a:buClr>
                <a:schemeClr val="dk1"/>
              </a:buClr>
              <a:buSzPts val="1764"/>
              <a:buFont typeface="Arial"/>
              <a:buNone/>
              <a:defRPr b="1" i="0" sz="1764" u="none" cap="none" strike="noStrike">
                <a:solidFill>
                  <a:schemeClr val="dk1"/>
                </a:solidFill>
                <a:latin typeface="Arial"/>
                <a:ea typeface="Arial"/>
                <a:cs typeface="Arial"/>
                <a:sym typeface="Arial"/>
              </a:defRPr>
            </a:lvl4pPr>
            <a:lvl5pPr lvl="4" marR="0" algn="ctr">
              <a:lnSpc>
                <a:spcPct val="119047"/>
              </a:lnSpc>
              <a:spcBef>
                <a:spcPts val="600"/>
              </a:spcBef>
              <a:spcAft>
                <a:spcPts val="0"/>
              </a:spcAft>
              <a:buClr>
                <a:schemeClr val="dk1"/>
              </a:buClr>
              <a:buSzPts val="1764"/>
              <a:buFont typeface="Arial"/>
              <a:buNone/>
              <a:defRPr b="0" i="0" sz="1764" u="none" cap="none" strike="noStrike">
                <a:solidFill>
                  <a:schemeClr val="dk1"/>
                </a:solidFill>
                <a:latin typeface="Arial"/>
                <a:ea typeface="Arial"/>
                <a:cs typeface="Arial"/>
                <a:sym typeface="Arial"/>
              </a:defRPr>
            </a:lvl5pPr>
            <a:lvl6pPr lvl="5" marR="0" algn="ctr">
              <a:lnSpc>
                <a:spcPct val="90000"/>
              </a:lnSpc>
              <a:spcBef>
                <a:spcPts val="600"/>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6pPr>
            <a:lvl7pPr lvl="6"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7pPr>
            <a:lvl8pPr lvl="7"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8pPr>
            <a:lvl9pPr lvl="8" marR="0" algn="ctr">
              <a:lnSpc>
                <a:spcPct val="90000"/>
              </a:lnSpc>
              <a:spcBef>
                <a:spcPts val="551"/>
              </a:spcBef>
              <a:spcAft>
                <a:spcPts val="0"/>
              </a:spcAft>
              <a:buClr>
                <a:schemeClr val="dk1"/>
              </a:buClr>
              <a:buSzPts val="1764"/>
              <a:buFont typeface="Arial"/>
              <a:buNone/>
              <a:defRPr b="0" i="0" sz="1764" u="none" cap="none" strike="noStrike">
                <a:solidFill>
                  <a:schemeClr val="dk1"/>
                </a:solidFill>
                <a:latin typeface="Calibri"/>
                <a:ea typeface="Calibri"/>
                <a:cs typeface="Calibri"/>
                <a:sym typeface="Calibri"/>
              </a:defRPr>
            </a:lvl9pPr>
          </a:lstStyle>
          <a:p/>
        </p:txBody>
      </p:sp>
      <p:cxnSp>
        <p:nvCxnSpPr>
          <p:cNvPr id="37" name="Google Shape;37;p53"/>
          <p:cNvCxnSpPr/>
          <p:nvPr/>
        </p:nvCxnSpPr>
        <p:spPr>
          <a:xfrm>
            <a:off x="947440" y="1249056"/>
            <a:ext cx="4352400" cy="0"/>
          </a:xfrm>
          <a:prstGeom prst="straightConnector1">
            <a:avLst/>
          </a:prstGeom>
          <a:noFill/>
          <a:ln cap="flat" cmpd="sng" w="9525">
            <a:solidFill>
              <a:schemeClr val="dk1"/>
            </a:solidFill>
            <a:prstDash val="solid"/>
            <a:miter lim="800000"/>
            <a:headEnd len="sm" w="sm" type="none"/>
            <a:tailEnd len="sm" w="sm" type="none"/>
          </a:ln>
        </p:spPr>
      </p:cxnSp>
      <p:sp>
        <p:nvSpPr>
          <p:cNvPr id="38" name="Google Shape;38;p53"/>
          <p:cNvSpPr txBox="1"/>
          <p:nvPr>
            <p:ph type="ctrTitle"/>
          </p:nvPr>
        </p:nvSpPr>
        <p:spPr>
          <a:xfrm>
            <a:off x="866525" y="135329"/>
            <a:ext cx="4507500" cy="11136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Clr>
                <a:srgbClr val="0C0C0C"/>
              </a:buClr>
              <a:buSzPts val="3000"/>
              <a:buFont typeface="Times"/>
              <a:buNone/>
              <a:defRPr b="0" i="0" sz="3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39" name="Google Shape;39;p53"/>
          <p:cNvPicPr preferRelativeResize="0"/>
          <p:nvPr/>
        </p:nvPicPr>
        <p:blipFill rotWithShape="1">
          <a:blip r:embed="rId2">
            <a:alphaModFix/>
          </a:blip>
          <a:srcRect b="0" l="0" r="0" t="0"/>
          <a:stretch/>
        </p:blipFill>
        <p:spPr>
          <a:xfrm>
            <a:off x="8420810" y="268356"/>
            <a:ext cx="1681154" cy="637976"/>
          </a:xfrm>
          <a:prstGeom prst="rect">
            <a:avLst/>
          </a:prstGeom>
          <a:noFill/>
          <a:ln>
            <a:noFill/>
          </a:ln>
        </p:spPr>
      </p:pic>
      <p:sp>
        <p:nvSpPr>
          <p:cNvPr id="40" name="Google Shape;40;p53"/>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367">
          <p15:clr>
            <a:srgbClr val="FBAE40"/>
          </p15:clr>
        </p15:guide>
        <p15:guide id="2" orient="horz" pos="2744">
          <p15:clr>
            <a:srgbClr val="FBAE40"/>
          </p15:clr>
        </p15:guide>
        <p15:guide id="3" orient="horz" pos="2449">
          <p15:clr>
            <a:srgbClr val="FBAE40"/>
          </p15:clr>
        </p15:guide>
        <p15:guide id="4" pos="533">
          <p15:clr>
            <a:srgbClr val="FBAE40"/>
          </p15:clr>
        </p15:guide>
        <p15:guide id="5" orient="horz" pos="32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courant 01">
  <p:cSld name="Titre et Texte courant 01">
    <p:spTree>
      <p:nvGrpSpPr>
        <p:cNvPr id="41" name="Shape 41"/>
        <p:cNvGrpSpPr/>
        <p:nvPr/>
      </p:nvGrpSpPr>
      <p:grpSpPr>
        <a:xfrm>
          <a:off x="0" y="0"/>
          <a:ext cx="0" cy="0"/>
          <a:chOff x="0" y="0"/>
          <a:chExt cx="0" cy="0"/>
        </a:xfrm>
      </p:grpSpPr>
      <p:sp>
        <p:nvSpPr>
          <p:cNvPr id="42" name="Google Shape;42;p54"/>
          <p:cNvSpPr txBox="1"/>
          <p:nvPr>
            <p:ph type="title"/>
          </p:nvPr>
        </p:nvSpPr>
        <p:spPr>
          <a:xfrm>
            <a:off x="425458" y="560069"/>
            <a:ext cx="9869400" cy="6651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3" name="Google Shape;43;p54"/>
          <p:cNvSpPr txBox="1"/>
          <p:nvPr>
            <p:ph idx="1" type="body"/>
          </p:nvPr>
        </p:nvSpPr>
        <p:spPr>
          <a:xfrm>
            <a:off x="425458" y="1700981"/>
            <a:ext cx="9869700" cy="51126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cxnSp>
        <p:nvCxnSpPr>
          <p:cNvPr id="44" name="Google Shape;44;p54"/>
          <p:cNvCxnSpPr/>
          <p:nvPr/>
        </p:nvCxnSpPr>
        <p:spPr>
          <a:xfrm>
            <a:off x="509295" y="1253949"/>
            <a:ext cx="9723000" cy="0"/>
          </a:xfrm>
          <a:prstGeom prst="straightConnector1">
            <a:avLst/>
          </a:prstGeom>
          <a:noFill/>
          <a:ln cap="flat" cmpd="sng" w="9525">
            <a:solidFill>
              <a:schemeClr val="dk1"/>
            </a:solidFill>
            <a:prstDash val="solid"/>
            <a:miter lim="800000"/>
            <a:headEnd len="sm" w="sm" type="none"/>
            <a:tailEnd len="sm" w="sm" type="none"/>
          </a:ln>
        </p:spPr>
      </p:cxnSp>
      <p:sp>
        <p:nvSpPr>
          <p:cNvPr id="45" name="Google Shape;45;p54"/>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sous titre - texte courant 02">
  <p:cSld name="Titre - sous titre - texte courant 02">
    <p:spTree>
      <p:nvGrpSpPr>
        <p:cNvPr id="46" name="Shape 46"/>
        <p:cNvGrpSpPr/>
        <p:nvPr/>
      </p:nvGrpSpPr>
      <p:grpSpPr>
        <a:xfrm>
          <a:off x="0" y="0"/>
          <a:ext cx="0" cy="0"/>
          <a:chOff x="0" y="0"/>
          <a:chExt cx="0" cy="0"/>
        </a:xfrm>
      </p:grpSpPr>
      <p:sp>
        <p:nvSpPr>
          <p:cNvPr id="47" name="Google Shape;47;p55"/>
          <p:cNvSpPr txBox="1"/>
          <p:nvPr>
            <p:ph type="title"/>
          </p:nvPr>
        </p:nvSpPr>
        <p:spPr>
          <a:xfrm>
            <a:off x="425621" y="840987"/>
            <a:ext cx="9817500" cy="6666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8" name="Google Shape;48;p55"/>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rgbClr val="0C0C0C"/>
              </a:buClr>
              <a:buSzPts val="1500"/>
              <a:buFont typeface="Arial"/>
              <a:buNone/>
              <a:defRPr b="0" i="0" sz="1500" u="none" cap="none" strike="noStrike">
                <a:solidFill>
                  <a:srgbClr val="0C0C0C"/>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49" name="Google Shape;49;p55"/>
          <p:cNvSpPr txBox="1"/>
          <p:nvPr>
            <p:ph idx="2" type="body"/>
          </p:nvPr>
        </p:nvSpPr>
        <p:spPr>
          <a:xfrm>
            <a:off x="425622" y="1754488"/>
            <a:ext cx="8961600" cy="554100"/>
          </a:xfrm>
          <a:prstGeom prst="rect">
            <a:avLst/>
          </a:prstGeom>
          <a:noFill/>
          <a:ln>
            <a:noFill/>
          </a:ln>
        </p:spPr>
        <p:txBody>
          <a:bodyPr anchorCtr="0" anchor="t" bIns="45700" lIns="91425" spcFirstLastPara="1" rIns="91425" wrap="square" tIns="45700">
            <a:noAutofit/>
          </a:bodyPr>
          <a:lstStyle>
            <a:lvl1pPr indent="-228600" lvl="0" marL="457200" marR="0" algn="l">
              <a:lnSpc>
                <a:spcPct val="78260"/>
              </a:lnSpc>
              <a:spcBef>
                <a:spcPts val="1102"/>
              </a:spcBef>
              <a:spcAft>
                <a:spcPts val="0"/>
              </a:spcAft>
              <a:buClr>
                <a:srgbClr val="00ACE9"/>
              </a:buClr>
              <a:buSzPts val="2300"/>
              <a:buFont typeface="Arial"/>
              <a:buNone/>
              <a:defRPr b="0" i="0" sz="2300" u="none" cap="none" strike="noStrike">
                <a:solidFill>
                  <a:srgbClr val="00ACE9"/>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50" name="Google Shape;50;p55"/>
          <p:cNvSpPr txBox="1"/>
          <p:nvPr>
            <p:ph idx="3" type="body"/>
          </p:nvPr>
        </p:nvSpPr>
        <p:spPr>
          <a:xfrm>
            <a:off x="425458" y="3441700"/>
            <a:ext cx="9869700" cy="33720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cxnSp>
        <p:nvCxnSpPr>
          <p:cNvPr id="51" name="Google Shape;51;p55"/>
          <p:cNvCxnSpPr/>
          <p:nvPr/>
        </p:nvCxnSpPr>
        <p:spPr>
          <a:xfrm>
            <a:off x="425458" y="1507565"/>
            <a:ext cx="9723000" cy="0"/>
          </a:xfrm>
          <a:prstGeom prst="straightConnector1">
            <a:avLst/>
          </a:prstGeom>
          <a:noFill/>
          <a:ln cap="flat" cmpd="sng" w="9525">
            <a:solidFill>
              <a:schemeClr val="dk1"/>
            </a:solidFill>
            <a:prstDash val="solid"/>
            <a:miter lim="800000"/>
            <a:headEnd len="sm" w="sm" type="none"/>
            <a:tailEnd len="sm" w="sm" type="none"/>
          </a:ln>
        </p:spPr>
      </p:cxnSp>
      <p:sp>
        <p:nvSpPr>
          <p:cNvPr id="52" name="Google Shape;52;p55"/>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sous titre - texte courant 04">
  <p:cSld name="Titre - sous titre - texte courant 04">
    <p:spTree>
      <p:nvGrpSpPr>
        <p:cNvPr id="53" name="Shape 53"/>
        <p:cNvGrpSpPr/>
        <p:nvPr/>
      </p:nvGrpSpPr>
      <p:grpSpPr>
        <a:xfrm>
          <a:off x="0" y="0"/>
          <a:ext cx="0" cy="0"/>
          <a:chOff x="0" y="0"/>
          <a:chExt cx="0" cy="0"/>
        </a:xfrm>
      </p:grpSpPr>
      <p:sp>
        <p:nvSpPr>
          <p:cNvPr id="54" name="Google Shape;54;p56"/>
          <p:cNvSpPr txBox="1"/>
          <p:nvPr>
            <p:ph type="title"/>
          </p:nvPr>
        </p:nvSpPr>
        <p:spPr>
          <a:xfrm>
            <a:off x="425622" y="840987"/>
            <a:ext cx="4303800" cy="1239300"/>
          </a:xfrm>
          <a:prstGeom prst="rect">
            <a:avLst/>
          </a:prstGeom>
          <a:noFill/>
          <a:ln>
            <a:noFill/>
          </a:ln>
        </p:spPr>
        <p:txBody>
          <a:bodyPr anchorCtr="0" anchor="b" bIns="45700" lIns="91425" spcFirstLastPara="1" rIns="91425" wrap="square" tIns="45700">
            <a:noAutofit/>
          </a:bodyPr>
          <a:lstStyle>
            <a:lvl1pPr lvl="0" marR="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5" name="Google Shape;55;p56"/>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rgbClr val="0C0C0C"/>
              </a:buClr>
              <a:buSzPts val="1500"/>
              <a:buFont typeface="Arial"/>
              <a:buNone/>
              <a:defRPr b="0" i="0" sz="1500" u="none" cap="none" strike="noStrike">
                <a:solidFill>
                  <a:srgbClr val="0C0C0C"/>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56" name="Google Shape;56;p56"/>
          <p:cNvSpPr txBox="1"/>
          <p:nvPr>
            <p:ph idx="2" type="body"/>
          </p:nvPr>
        </p:nvSpPr>
        <p:spPr>
          <a:xfrm>
            <a:off x="425622" y="2319175"/>
            <a:ext cx="4303800" cy="14442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rgbClr val="00ACE9"/>
              </a:buClr>
              <a:buSzPts val="2300"/>
              <a:buFont typeface="Arial"/>
              <a:buNone/>
              <a:defRPr b="0" i="0" sz="2300" u="none" cap="none" strike="noStrike">
                <a:solidFill>
                  <a:srgbClr val="00ACE9"/>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57" name="Google Shape;57;p56"/>
          <p:cNvSpPr txBox="1"/>
          <p:nvPr>
            <p:ph idx="3" type="body"/>
          </p:nvPr>
        </p:nvSpPr>
        <p:spPr>
          <a:xfrm>
            <a:off x="5258855" y="874059"/>
            <a:ext cx="5036400" cy="59394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cxnSp>
        <p:nvCxnSpPr>
          <p:cNvPr id="58" name="Google Shape;58;p56"/>
          <p:cNvCxnSpPr/>
          <p:nvPr/>
        </p:nvCxnSpPr>
        <p:spPr>
          <a:xfrm>
            <a:off x="425622" y="2080261"/>
            <a:ext cx="4268700" cy="0"/>
          </a:xfrm>
          <a:prstGeom prst="straightConnector1">
            <a:avLst/>
          </a:prstGeom>
          <a:noFill/>
          <a:ln cap="flat" cmpd="sng" w="9525">
            <a:solidFill>
              <a:schemeClr val="dk1"/>
            </a:solidFill>
            <a:prstDash val="solid"/>
            <a:miter lim="800000"/>
            <a:headEnd len="sm" w="sm" type="none"/>
            <a:tailEnd len="sm" w="sm" type="none"/>
          </a:ln>
        </p:spPr>
      </p:cxnSp>
      <p:sp>
        <p:nvSpPr>
          <p:cNvPr id="59" name="Google Shape;59;p56"/>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C0C0C"/>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et texte courant">
  <p:cSld name="Citation et texte courant">
    <p:spTree>
      <p:nvGrpSpPr>
        <p:cNvPr id="60" name="Shape 60"/>
        <p:cNvGrpSpPr/>
        <p:nvPr/>
      </p:nvGrpSpPr>
      <p:grpSpPr>
        <a:xfrm>
          <a:off x="0" y="0"/>
          <a:ext cx="0" cy="0"/>
          <a:chOff x="0" y="0"/>
          <a:chExt cx="0" cy="0"/>
        </a:xfrm>
      </p:grpSpPr>
      <p:sp>
        <p:nvSpPr>
          <p:cNvPr id="61" name="Google Shape;61;p57"/>
          <p:cNvSpPr/>
          <p:nvPr/>
        </p:nvSpPr>
        <p:spPr>
          <a:xfrm>
            <a:off x="0" y="-68579"/>
            <a:ext cx="10692000" cy="2000100"/>
          </a:xfrm>
          <a:prstGeom prst="rect">
            <a:avLst/>
          </a:prstGeom>
          <a:solidFill>
            <a:srgbClr val="00ACE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49E66"/>
              </a:solidFill>
              <a:latin typeface="Calibri"/>
              <a:ea typeface="Calibri"/>
              <a:cs typeface="Calibri"/>
              <a:sym typeface="Calibri"/>
            </a:endParaRPr>
          </a:p>
        </p:txBody>
      </p:sp>
      <p:sp>
        <p:nvSpPr>
          <p:cNvPr id="62" name="Google Shape;62;p57"/>
          <p:cNvSpPr txBox="1"/>
          <p:nvPr>
            <p:ph type="title"/>
          </p:nvPr>
        </p:nvSpPr>
        <p:spPr>
          <a:xfrm>
            <a:off x="14287" y="352421"/>
            <a:ext cx="10692000" cy="1461300"/>
          </a:xfrm>
          <a:prstGeom prst="rect">
            <a:avLst/>
          </a:prstGeom>
          <a:noFill/>
          <a:ln>
            <a:noFill/>
          </a:ln>
        </p:spPr>
        <p:txBody>
          <a:bodyPr anchorCtr="0" anchor="ctr" bIns="45700" lIns="91425" spcFirstLastPara="1" rIns="91425" wrap="square" tIns="45700">
            <a:noAutofit/>
          </a:bodyPr>
          <a:lstStyle>
            <a:lvl1pPr lvl="0" marR="0" algn="ctr">
              <a:lnSpc>
                <a:spcPct val="95000"/>
              </a:lnSpc>
              <a:spcBef>
                <a:spcPts val="0"/>
              </a:spcBef>
              <a:spcAft>
                <a:spcPts val="0"/>
              </a:spcAft>
              <a:buClr>
                <a:schemeClr val="lt1"/>
              </a:buClr>
              <a:buSzPts val="4000"/>
              <a:buFont typeface="Times"/>
              <a:buNone/>
              <a:defRPr b="0" i="1" sz="4000" u="none" cap="none" strike="noStrike">
                <a:solidFill>
                  <a:schemeClr val="lt1"/>
                </a:solidFill>
                <a:latin typeface="Times"/>
                <a:ea typeface="Times"/>
                <a:cs typeface="Times"/>
                <a:sym typeface="Time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3" name="Google Shape;63;p57"/>
          <p:cNvSpPr txBox="1"/>
          <p:nvPr>
            <p:ph idx="1" type="body"/>
          </p:nvPr>
        </p:nvSpPr>
        <p:spPr>
          <a:xfrm>
            <a:off x="425622" y="117642"/>
            <a:ext cx="3676800" cy="588900"/>
          </a:xfrm>
          <a:prstGeom prst="rect">
            <a:avLst/>
          </a:prstGeom>
          <a:noFill/>
          <a:ln>
            <a:noFill/>
          </a:ln>
        </p:spPr>
        <p:txBody>
          <a:bodyPr anchorCtr="0" anchor="ctr" bIns="45700" lIns="91425" spcFirstLastPara="1" rIns="91425" wrap="square" tIns="45700">
            <a:noAutofit/>
          </a:bodyPr>
          <a:lstStyle>
            <a:lvl1pPr indent="-228600" lvl="0" marL="457200" marR="0" algn="l">
              <a:lnSpc>
                <a:spcPct val="120000"/>
              </a:lnSpc>
              <a:spcBef>
                <a:spcPts val="1102"/>
              </a:spcBef>
              <a:spcAft>
                <a:spcPts val="0"/>
              </a:spcAft>
              <a:buClr>
                <a:schemeClr val="lt1"/>
              </a:buClr>
              <a:buSzPts val="1500"/>
              <a:buFont typeface="Arial"/>
              <a:buNone/>
              <a:defRPr b="0" i="0" sz="1500" u="none" cap="none" strike="noStrike">
                <a:solidFill>
                  <a:schemeClr val="lt1"/>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64" name="Google Shape;64;p57"/>
          <p:cNvSpPr txBox="1"/>
          <p:nvPr>
            <p:ph idx="2" type="body"/>
          </p:nvPr>
        </p:nvSpPr>
        <p:spPr>
          <a:xfrm>
            <a:off x="293804" y="2952828"/>
            <a:ext cx="9869700" cy="20661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102"/>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65" name="Google Shape;65;p57"/>
          <p:cNvSpPr txBox="1"/>
          <p:nvPr>
            <p:ph idx="3" type="body"/>
          </p:nvPr>
        </p:nvSpPr>
        <p:spPr>
          <a:xfrm>
            <a:off x="293804" y="2201803"/>
            <a:ext cx="9869700" cy="566700"/>
          </a:xfrm>
          <a:prstGeom prst="rect">
            <a:avLst/>
          </a:prstGeom>
          <a:noFill/>
          <a:ln>
            <a:noFill/>
          </a:ln>
        </p:spPr>
        <p:txBody>
          <a:bodyPr anchorCtr="0" anchor="t" bIns="45700" lIns="91425" spcFirstLastPara="1" rIns="91425" wrap="square" tIns="45700">
            <a:noAutofit/>
          </a:bodyPr>
          <a:lstStyle>
            <a:lvl1pPr indent="-228600" lvl="0" marL="457200" marR="0" algn="l">
              <a:lnSpc>
                <a:spcPct val="78260"/>
              </a:lnSpc>
              <a:spcBef>
                <a:spcPts val="1102"/>
              </a:spcBef>
              <a:spcAft>
                <a:spcPts val="0"/>
              </a:spcAft>
              <a:buClr>
                <a:srgbClr val="00ACE9"/>
              </a:buClr>
              <a:buSzPts val="2300"/>
              <a:buFont typeface="Arial"/>
              <a:buNone/>
              <a:defRPr b="0" i="0" sz="2300" u="none" cap="none" strike="noStrike">
                <a:solidFill>
                  <a:srgbClr val="00ACE9"/>
                </a:solidFill>
                <a:latin typeface="Times"/>
                <a:ea typeface="Times"/>
                <a:cs typeface="Times"/>
                <a:sym typeface="Times"/>
              </a:defRPr>
            </a:lvl1pPr>
            <a:lvl2pPr indent="-228600" lvl="1" marL="914400" marR="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66" name="Google Shape;66;p57"/>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Times"/>
                <a:ea typeface="Times"/>
                <a:cs typeface="Times"/>
                <a:sym typeface="Times"/>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Times"/>
                <a:ea typeface="Times"/>
                <a:cs typeface="Times"/>
                <a:sym typeface="Times"/>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Times"/>
                <a:ea typeface="Times"/>
                <a:cs typeface="Times"/>
                <a:sym typeface="Times"/>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Times"/>
                <a:ea typeface="Times"/>
                <a:cs typeface="Times"/>
                <a:sym typeface="Times"/>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Times"/>
                <a:ea typeface="Times"/>
                <a:cs typeface="Times"/>
                <a:sym typeface="Times"/>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Times"/>
                <a:ea typeface="Times"/>
                <a:cs typeface="Times"/>
                <a:sym typeface="Times"/>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Times"/>
                <a:ea typeface="Times"/>
                <a:cs typeface="Times"/>
                <a:sym typeface="Times"/>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Times"/>
                <a:ea typeface="Times"/>
                <a:cs typeface="Times"/>
                <a:sym typeface="Times"/>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662964" y="93874"/>
            <a:ext cx="9222000" cy="1461300"/>
          </a:xfrm>
          <a:prstGeom prst="rect">
            <a:avLst/>
          </a:prstGeom>
          <a:noFill/>
          <a:ln>
            <a:noFill/>
          </a:ln>
        </p:spPr>
        <p:txBody>
          <a:bodyPr anchorCtr="0" anchor="ctr" bIns="45700" lIns="91425" spcFirstLastPara="1" rIns="91425" wrap="square" tIns="45700">
            <a:noAutofit/>
          </a:bodyPr>
          <a:lstStyle>
            <a:lvl1pPr lvl="0" marR="0" rtl="0" algn="l">
              <a:lnSpc>
                <a:spcPct val="95000"/>
              </a:lnSpc>
              <a:spcBef>
                <a:spcPts val="0"/>
              </a:spcBef>
              <a:spcAft>
                <a:spcPts val="0"/>
              </a:spcAft>
              <a:buClr>
                <a:srgbClr val="0C0C0C"/>
              </a:buClr>
              <a:buSzPts val="4000"/>
              <a:buFont typeface="Times"/>
              <a:buNone/>
              <a:defRPr b="0" i="0" sz="4000" u="none" cap="none" strike="noStrike">
                <a:solidFill>
                  <a:srgbClr val="0C0C0C"/>
                </a:solidFill>
                <a:latin typeface="Times"/>
                <a:ea typeface="Times"/>
                <a:cs typeface="Times"/>
                <a:sym typeface="Time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cxnSp>
        <p:nvCxnSpPr>
          <p:cNvPr id="7" name="Google Shape;7;p40"/>
          <p:cNvCxnSpPr/>
          <p:nvPr/>
        </p:nvCxnSpPr>
        <p:spPr>
          <a:xfrm>
            <a:off x="3704854" y="7213275"/>
            <a:ext cx="5431200" cy="15000"/>
          </a:xfrm>
          <a:prstGeom prst="straightConnector1">
            <a:avLst/>
          </a:prstGeom>
          <a:noFill/>
          <a:ln cap="flat" cmpd="sng" w="9525">
            <a:solidFill>
              <a:schemeClr val="dk1"/>
            </a:solidFill>
            <a:prstDash val="solid"/>
            <a:miter lim="800000"/>
            <a:headEnd len="sm" w="sm" type="none"/>
            <a:tailEnd len="sm" w="sm" type="none"/>
          </a:ln>
        </p:spPr>
      </p:cxnSp>
      <p:sp>
        <p:nvSpPr>
          <p:cNvPr id="8" name="Google Shape;8;p40"/>
          <p:cNvSpPr txBox="1"/>
          <p:nvPr>
            <p:ph idx="1" type="body"/>
          </p:nvPr>
        </p:nvSpPr>
        <p:spPr>
          <a:xfrm>
            <a:off x="628576" y="1675251"/>
            <a:ext cx="9222000" cy="4795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102"/>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rtl="0" algn="l">
              <a:lnSpc>
                <a:spcPct val="140000"/>
              </a:lnSpc>
              <a:spcBef>
                <a:spcPts val="551"/>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323850" lvl="2" marL="1371600" marR="0" rtl="0" algn="l">
              <a:lnSpc>
                <a:spcPct val="140000"/>
              </a:lnSpc>
              <a:spcBef>
                <a:spcPts val="1000"/>
              </a:spcBef>
              <a:spcAft>
                <a:spcPts val="0"/>
              </a:spcAft>
              <a:buClr>
                <a:srgbClr val="00ACE9"/>
              </a:buClr>
              <a:buSzPts val="1500"/>
              <a:buFont typeface="Arial"/>
              <a:buChar char="•"/>
              <a:defRPr b="1" i="0" sz="1500" u="none" cap="none" strike="noStrike">
                <a:solidFill>
                  <a:srgbClr val="00ACE9"/>
                </a:solidFill>
                <a:latin typeface="Arial"/>
                <a:ea typeface="Arial"/>
                <a:cs typeface="Arial"/>
                <a:sym typeface="Arial"/>
              </a:defRPr>
            </a:lvl3pPr>
            <a:lvl4pPr indent="-323850" lvl="3" marL="1828800" marR="0" rtl="0" algn="l">
              <a:lnSpc>
                <a:spcPct val="140000"/>
              </a:lnSpc>
              <a:spcBef>
                <a:spcPts val="600"/>
              </a:spcBef>
              <a:spcAft>
                <a:spcPts val="0"/>
              </a:spcAft>
              <a:buClr>
                <a:schemeClr val="dk1"/>
              </a:buClr>
              <a:buSzPts val="1500"/>
              <a:buFont typeface="Arial"/>
              <a:buChar char="•"/>
              <a:defRPr b="1" i="0" sz="1500" u="none" cap="none" strike="noStrike">
                <a:solidFill>
                  <a:schemeClr val="dk1"/>
                </a:solidFill>
                <a:latin typeface="Arial"/>
                <a:ea typeface="Arial"/>
                <a:cs typeface="Arial"/>
                <a:sym typeface="Arial"/>
              </a:defRPr>
            </a:lvl4pPr>
            <a:lvl5pPr indent="-323850" lvl="4" marL="2286000" marR="0" rtl="0" algn="l">
              <a:lnSpc>
                <a:spcPct val="140000"/>
              </a:lnSpc>
              <a:spcBef>
                <a:spcPts val="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54583" lvl="5" marL="2743200" marR="0" rtl="0" algn="l">
              <a:lnSpc>
                <a:spcPct val="90000"/>
              </a:lnSpc>
              <a:spcBef>
                <a:spcPts val="600"/>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6pPr>
            <a:lvl7pPr indent="-354583" lvl="6" marL="3200400" marR="0" rtl="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7pPr>
            <a:lvl8pPr indent="-354584" lvl="7" marL="3657600" marR="0" rtl="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8pPr>
            <a:lvl9pPr indent="-354584" lvl="8" marL="4114800" marR="0" rtl="0" algn="l">
              <a:lnSpc>
                <a:spcPct val="90000"/>
              </a:lnSpc>
              <a:spcBef>
                <a:spcPts val="551"/>
              </a:spcBef>
              <a:spcAft>
                <a:spcPts val="0"/>
              </a:spcAft>
              <a:buClr>
                <a:schemeClr val="dk1"/>
              </a:buClr>
              <a:buSzPts val="1984"/>
              <a:buFont typeface="Arial"/>
              <a:buChar char="•"/>
              <a:defRPr b="0" i="0" sz="1984" u="none" cap="none" strike="noStrike">
                <a:solidFill>
                  <a:schemeClr val="dk1"/>
                </a:solidFill>
                <a:latin typeface="Calibri"/>
                <a:ea typeface="Calibri"/>
                <a:cs typeface="Calibri"/>
                <a:sym typeface="Calibri"/>
              </a:defRPr>
            </a:lvl9pPr>
          </a:lstStyle>
          <a:p/>
        </p:txBody>
      </p:sp>
      <p:sp>
        <p:nvSpPr>
          <p:cNvPr id="9" name="Google Shape;9;p40"/>
          <p:cNvSpPr/>
          <p:nvPr/>
        </p:nvSpPr>
        <p:spPr>
          <a:xfrm>
            <a:off x="65710" y="7061934"/>
            <a:ext cx="56676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fld id="{00000000-1234-1234-1234-123412341234}" type="slidenum">
              <a:rPr b="1" i="0" lang="en-US" sz="1100" u="none" cap="none" strike="noStrike">
                <a:solidFill>
                  <a:srgbClr val="000000"/>
                </a:solidFill>
                <a:latin typeface="Times New Roman"/>
                <a:ea typeface="Times New Roman"/>
                <a:cs typeface="Times New Roman"/>
                <a:sym typeface="Times New Roman"/>
              </a:rPr>
              <a:t>‹#›</a:t>
            </a:fld>
            <a:r>
              <a:rPr b="1" i="0" lang="en-US" sz="1100" u="none" cap="none" strike="noStrike">
                <a:solidFill>
                  <a:srgbClr val="000000"/>
                </a:solidFill>
                <a:latin typeface="Times New Roman"/>
                <a:ea typeface="Times New Roman"/>
                <a:cs typeface="Times New Roman"/>
                <a:sym typeface="Times New Roman"/>
              </a:rPr>
              <a:t> </a:t>
            </a:r>
            <a:r>
              <a:rPr b="1" i="0" lang="en-US" sz="1100" u="none" cap="none" strike="noStrike">
                <a:solidFill>
                  <a:srgbClr val="000000"/>
                </a:solidFill>
                <a:latin typeface="Lato Light"/>
                <a:ea typeface="Lato Light"/>
                <a:cs typeface="Lato Light"/>
                <a:sym typeface="Lato Light"/>
              </a:rPr>
              <a:t>|</a:t>
            </a:r>
            <a:r>
              <a:rPr b="1" i="0" lang="en-US" sz="1100" u="none" cap="none" strike="noStrike">
                <a:solidFill>
                  <a:srgbClr val="000000"/>
                </a:solidFill>
                <a:latin typeface="Times New Roman"/>
                <a:ea typeface="Times New Roman"/>
                <a:cs typeface="Times New Roman"/>
                <a:sym typeface="Times New Roman"/>
              </a:rPr>
              <a:t> </a:t>
            </a:r>
            <a:r>
              <a:rPr lang="en-US" sz="1100">
                <a:latin typeface="Times New Roman"/>
                <a:ea typeface="Times New Roman"/>
                <a:cs typeface="Times New Roman"/>
                <a:sym typeface="Times New Roman"/>
              </a:rPr>
              <a:t>Ecole EBAii</a:t>
            </a:r>
            <a:r>
              <a:rPr b="0" i="0" lang="en-US" sz="1100" u="none" cap="none" strike="noStrike">
                <a:solidFill>
                  <a:srgbClr val="000000"/>
                </a:solidFill>
                <a:latin typeface="Times New Roman"/>
                <a:ea typeface="Times New Roman"/>
                <a:cs typeface="Times New Roman"/>
                <a:sym typeface="Times New Roman"/>
              </a:rPr>
              <a:t> </a:t>
            </a:r>
            <a:r>
              <a:rPr b="1" i="0" lang="en-US" sz="1100" u="none" cap="none" strike="noStrike">
                <a:solidFill>
                  <a:srgbClr val="000000"/>
                </a:solidFill>
                <a:latin typeface="Times New Roman"/>
                <a:ea typeface="Times New Roman"/>
                <a:cs typeface="Times New Roman"/>
                <a:sym typeface="Times New Roman"/>
              </a:rPr>
              <a:t>| </a:t>
            </a:r>
            <a:r>
              <a:rPr b="0" i="0" lang="en-US" sz="1100" u="none" cap="none" strike="noStrike">
                <a:solidFill>
                  <a:srgbClr val="000000"/>
                </a:solidFill>
                <a:latin typeface="Times New Roman"/>
                <a:ea typeface="Times New Roman"/>
                <a:cs typeface="Times New Roman"/>
                <a:sym typeface="Times New Roman"/>
              </a:rPr>
              <a:t> Introduction à R  </a:t>
            </a:r>
            <a:r>
              <a:rPr b="1" i="0" lang="en-US" sz="1100" u="none" cap="none" strike="noStrike">
                <a:solidFill>
                  <a:srgbClr val="000000"/>
                </a:solidFill>
                <a:latin typeface="Times New Roman"/>
                <a:ea typeface="Times New Roman"/>
                <a:cs typeface="Times New Roman"/>
                <a:sym typeface="Times New Roman"/>
              </a:rPr>
              <a:t>| </a:t>
            </a:r>
            <a:r>
              <a:rPr b="0" i="0" lang="en-US" sz="1100" u="none" cap="none" strike="noStrike">
                <a:solidFill>
                  <a:srgbClr val="000000"/>
                </a:solidFill>
                <a:latin typeface="Times New Roman"/>
                <a:ea typeface="Times New Roman"/>
                <a:cs typeface="Times New Roman"/>
                <a:sym typeface="Times New Roman"/>
              </a:rPr>
              <a:t> Nov. 202</a:t>
            </a:r>
            <a:r>
              <a:rPr lang="en-US" sz="1100">
                <a:latin typeface="Times New Roman"/>
                <a:ea typeface="Times New Roman"/>
                <a:cs typeface="Times New Roman"/>
                <a:sym typeface="Times New Roman"/>
              </a:rPr>
              <a:t>3</a:t>
            </a:r>
            <a:endParaRPr b="0" i="0" sz="1100" u="none" cap="none" strike="noStrike">
              <a:solidFill>
                <a:srgbClr val="000000"/>
              </a:solidFill>
              <a:latin typeface="Times New Roman"/>
              <a:ea typeface="Times New Roman"/>
              <a:cs typeface="Times New Roman"/>
              <a:sym typeface="Times New Roman"/>
            </a:endParaRPr>
          </a:p>
        </p:txBody>
      </p:sp>
      <p:sp>
        <p:nvSpPr>
          <p:cNvPr id="10" name="Google Shape;10;p40"/>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42"/>
          <p:cNvSpPr txBox="1"/>
          <p:nvPr>
            <p:ph type="title"/>
          </p:nvPr>
        </p:nvSpPr>
        <p:spPr>
          <a:xfrm>
            <a:off x="662975" y="93874"/>
            <a:ext cx="9222000" cy="647400"/>
          </a:xfrm>
          <a:prstGeom prst="rect">
            <a:avLst/>
          </a:prstGeom>
          <a:noFill/>
          <a:ln>
            <a:noFill/>
          </a:ln>
        </p:spPr>
        <p:txBody>
          <a:bodyPr anchorCtr="0" anchor="ctr" bIns="43950" lIns="87950" spcFirstLastPara="1" rIns="87950" wrap="square" tIns="43950">
            <a:noAutofit/>
          </a:bodyPr>
          <a:lstStyle>
            <a:lvl1pPr lvl="0" marR="0" rtl="0" algn="l">
              <a:lnSpc>
                <a:spcPct val="95000"/>
              </a:lnSpc>
              <a:spcBef>
                <a:spcPts val="0"/>
              </a:spcBef>
              <a:spcAft>
                <a:spcPts val="0"/>
              </a:spcAft>
              <a:buClr>
                <a:srgbClr val="0B5394"/>
              </a:buClr>
              <a:buSzPts val="2400"/>
              <a:buFont typeface="Calibri"/>
              <a:buNone/>
              <a:defRPr b="1" i="0" sz="2400" u="none" cap="none" strike="noStrike">
                <a:solidFill>
                  <a:srgbClr val="0B5394"/>
                </a:solidFill>
                <a:latin typeface="Calibri"/>
                <a:ea typeface="Calibri"/>
                <a:cs typeface="Calibri"/>
                <a:sym typeface="Calibri"/>
              </a:defRPr>
            </a:lvl1pPr>
            <a:lvl2pPr lvl="1" marR="0" rtl="0" algn="l">
              <a:lnSpc>
                <a:spcPct val="100000"/>
              </a:lnSpc>
              <a:spcBef>
                <a:spcPts val="0"/>
              </a:spcBef>
              <a:spcAft>
                <a:spcPts val="0"/>
              </a:spcAft>
              <a:buClr>
                <a:srgbClr val="0B5394"/>
              </a:buClr>
              <a:buSzPts val="2400"/>
              <a:buFont typeface="Calibri"/>
              <a:buNone/>
              <a:defRPr b="1" i="0" sz="2400" u="none" cap="none" strike="noStrike">
                <a:solidFill>
                  <a:srgbClr val="0B5394"/>
                </a:solidFill>
                <a:latin typeface="Calibri"/>
                <a:ea typeface="Calibri"/>
                <a:cs typeface="Calibri"/>
                <a:sym typeface="Calibri"/>
              </a:defRPr>
            </a:lvl2pPr>
            <a:lvl3pPr lvl="2" marR="0" rtl="0" algn="l">
              <a:lnSpc>
                <a:spcPct val="100000"/>
              </a:lnSpc>
              <a:spcBef>
                <a:spcPts val="0"/>
              </a:spcBef>
              <a:spcAft>
                <a:spcPts val="0"/>
              </a:spcAft>
              <a:buClr>
                <a:srgbClr val="0B5394"/>
              </a:buClr>
              <a:buSzPts val="2400"/>
              <a:buFont typeface="Calibri"/>
              <a:buNone/>
              <a:defRPr b="1" i="0" sz="2400" u="none" cap="none" strike="noStrike">
                <a:solidFill>
                  <a:srgbClr val="0B5394"/>
                </a:solidFill>
                <a:latin typeface="Calibri"/>
                <a:ea typeface="Calibri"/>
                <a:cs typeface="Calibri"/>
                <a:sym typeface="Calibri"/>
              </a:defRPr>
            </a:lvl3pPr>
            <a:lvl4pPr lvl="3" marR="0" rtl="0" algn="l">
              <a:lnSpc>
                <a:spcPct val="100000"/>
              </a:lnSpc>
              <a:spcBef>
                <a:spcPts val="0"/>
              </a:spcBef>
              <a:spcAft>
                <a:spcPts val="0"/>
              </a:spcAft>
              <a:buClr>
                <a:srgbClr val="0B5394"/>
              </a:buClr>
              <a:buSzPts val="2400"/>
              <a:buFont typeface="Calibri"/>
              <a:buNone/>
              <a:defRPr b="1" i="0" sz="2400" u="none" cap="none" strike="noStrike">
                <a:solidFill>
                  <a:srgbClr val="0B5394"/>
                </a:solidFill>
                <a:latin typeface="Calibri"/>
                <a:ea typeface="Calibri"/>
                <a:cs typeface="Calibri"/>
                <a:sym typeface="Calibri"/>
              </a:defRPr>
            </a:lvl4pPr>
            <a:lvl5pPr lvl="4" marR="0" rtl="0" algn="l">
              <a:lnSpc>
                <a:spcPct val="100000"/>
              </a:lnSpc>
              <a:spcBef>
                <a:spcPts val="0"/>
              </a:spcBef>
              <a:spcAft>
                <a:spcPts val="0"/>
              </a:spcAft>
              <a:buClr>
                <a:srgbClr val="0B5394"/>
              </a:buClr>
              <a:buSzPts val="2400"/>
              <a:buFont typeface="Calibri"/>
              <a:buNone/>
              <a:defRPr b="1" i="0" sz="2400" u="none" cap="none" strike="noStrike">
                <a:solidFill>
                  <a:srgbClr val="0B5394"/>
                </a:solidFill>
                <a:latin typeface="Calibri"/>
                <a:ea typeface="Calibri"/>
                <a:cs typeface="Calibri"/>
                <a:sym typeface="Calibri"/>
              </a:defRPr>
            </a:lvl5pPr>
            <a:lvl6pPr lvl="5" marR="0" rtl="0" algn="l">
              <a:lnSpc>
                <a:spcPct val="100000"/>
              </a:lnSpc>
              <a:spcBef>
                <a:spcPts val="0"/>
              </a:spcBef>
              <a:spcAft>
                <a:spcPts val="0"/>
              </a:spcAft>
              <a:buClr>
                <a:srgbClr val="0B5394"/>
              </a:buClr>
              <a:buSzPts val="2400"/>
              <a:buFont typeface="Calibri"/>
              <a:buNone/>
              <a:defRPr b="1" i="0" sz="2400" u="none" cap="none" strike="noStrike">
                <a:solidFill>
                  <a:srgbClr val="0B5394"/>
                </a:solidFill>
                <a:latin typeface="Calibri"/>
                <a:ea typeface="Calibri"/>
                <a:cs typeface="Calibri"/>
                <a:sym typeface="Calibri"/>
              </a:defRPr>
            </a:lvl6pPr>
            <a:lvl7pPr lvl="6" marR="0" rtl="0" algn="l">
              <a:lnSpc>
                <a:spcPct val="100000"/>
              </a:lnSpc>
              <a:spcBef>
                <a:spcPts val="0"/>
              </a:spcBef>
              <a:spcAft>
                <a:spcPts val="0"/>
              </a:spcAft>
              <a:buClr>
                <a:srgbClr val="0B5394"/>
              </a:buClr>
              <a:buSzPts val="2400"/>
              <a:buFont typeface="Calibri"/>
              <a:buNone/>
              <a:defRPr b="1" i="0" sz="2400" u="none" cap="none" strike="noStrike">
                <a:solidFill>
                  <a:srgbClr val="0B5394"/>
                </a:solidFill>
                <a:latin typeface="Calibri"/>
                <a:ea typeface="Calibri"/>
                <a:cs typeface="Calibri"/>
                <a:sym typeface="Calibri"/>
              </a:defRPr>
            </a:lvl7pPr>
            <a:lvl8pPr lvl="7" marR="0" rtl="0" algn="l">
              <a:lnSpc>
                <a:spcPct val="100000"/>
              </a:lnSpc>
              <a:spcBef>
                <a:spcPts val="0"/>
              </a:spcBef>
              <a:spcAft>
                <a:spcPts val="0"/>
              </a:spcAft>
              <a:buClr>
                <a:srgbClr val="0B5394"/>
              </a:buClr>
              <a:buSzPts val="2400"/>
              <a:buFont typeface="Calibri"/>
              <a:buNone/>
              <a:defRPr b="1" i="0" sz="2400" u="none" cap="none" strike="noStrike">
                <a:solidFill>
                  <a:srgbClr val="0B5394"/>
                </a:solidFill>
                <a:latin typeface="Calibri"/>
                <a:ea typeface="Calibri"/>
                <a:cs typeface="Calibri"/>
                <a:sym typeface="Calibri"/>
              </a:defRPr>
            </a:lvl8pPr>
            <a:lvl9pPr lvl="8" marR="0" rtl="0" algn="l">
              <a:lnSpc>
                <a:spcPct val="100000"/>
              </a:lnSpc>
              <a:spcBef>
                <a:spcPts val="0"/>
              </a:spcBef>
              <a:spcAft>
                <a:spcPts val="0"/>
              </a:spcAft>
              <a:buClr>
                <a:srgbClr val="0B5394"/>
              </a:buClr>
              <a:buSzPts val="2400"/>
              <a:buFont typeface="Calibri"/>
              <a:buNone/>
              <a:defRPr b="1" i="0" sz="2400" u="none" cap="none" strike="noStrike">
                <a:solidFill>
                  <a:srgbClr val="0B5394"/>
                </a:solidFill>
                <a:latin typeface="Calibri"/>
                <a:ea typeface="Calibri"/>
                <a:cs typeface="Calibri"/>
                <a:sym typeface="Calibri"/>
              </a:defRPr>
            </a:lvl9pPr>
          </a:lstStyle>
          <a:p/>
        </p:txBody>
      </p:sp>
      <p:cxnSp>
        <p:nvCxnSpPr>
          <p:cNvPr id="157" name="Google Shape;157;p42"/>
          <p:cNvCxnSpPr/>
          <p:nvPr/>
        </p:nvCxnSpPr>
        <p:spPr>
          <a:xfrm>
            <a:off x="3509748" y="7228168"/>
            <a:ext cx="5594100" cy="0"/>
          </a:xfrm>
          <a:prstGeom prst="straightConnector1">
            <a:avLst/>
          </a:prstGeom>
          <a:noFill/>
          <a:ln cap="flat" cmpd="sng" w="9525">
            <a:solidFill>
              <a:schemeClr val="dk1"/>
            </a:solidFill>
            <a:prstDash val="solid"/>
            <a:miter lim="800000"/>
            <a:headEnd len="sm" w="sm" type="none"/>
            <a:tailEnd len="sm" w="sm" type="none"/>
          </a:ln>
        </p:spPr>
      </p:cxnSp>
      <p:sp>
        <p:nvSpPr>
          <p:cNvPr id="158" name="Google Shape;158;p42"/>
          <p:cNvSpPr txBox="1"/>
          <p:nvPr>
            <p:ph idx="1" type="body"/>
          </p:nvPr>
        </p:nvSpPr>
        <p:spPr>
          <a:xfrm>
            <a:off x="628575" y="1158050"/>
            <a:ext cx="9222000" cy="5313000"/>
          </a:xfrm>
          <a:prstGeom prst="rect">
            <a:avLst/>
          </a:prstGeom>
          <a:noFill/>
          <a:ln>
            <a:noFill/>
          </a:ln>
        </p:spPr>
        <p:txBody>
          <a:bodyPr anchorCtr="0" anchor="t" bIns="43950" lIns="87950" spcFirstLastPara="1" rIns="87950" wrap="square" tIns="43950">
            <a:noAutofit/>
          </a:bodyPr>
          <a:lstStyle>
            <a:lvl1pPr indent="-228600" lvl="0" marL="457200" marR="0" rtl="0" algn="l">
              <a:lnSpc>
                <a:spcPct val="100000"/>
              </a:lnSpc>
              <a:spcBef>
                <a:spcPts val="110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indent="-228600" lvl="1" marL="914400" marR="0" rtl="0" algn="l">
              <a:lnSpc>
                <a:spcPct val="140000"/>
              </a:lnSpc>
              <a:spcBef>
                <a:spcPts val="6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317500" lvl="2" marL="1371600" marR="0" rtl="0" algn="l">
              <a:lnSpc>
                <a:spcPct val="140000"/>
              </a:lnSpc>
              <a:spcBef>
                <a:spcPts val="1000"/>
              </a:spcBef>
              <a:spcAft>
                <a:spcPts val="0"/>
              </a:spcAft>
              <a:buClr>
                <a:srgbClr val="00ACE9"/>
              </a:buClr>
              <a:buSzPts val="1400"/>
              <a:buFont typeface="Arial"/>
              <a:buChar char="•"/>
              <a:defRPr b="1" i="0" sz="1400" u="none" cap="none" strike="noStrike">
                <a:solidFill>
                  <a:srgbClr val="00ACE9"/>
                </a:solidFill>
                <a:latin typeface="Arial"/>
                <a:ea typeface="Arial"/>
                <a:cs typeface="Arial"/>
                <a:sym typeface="Arial"/>
              </a:defRPr>
            </a:lvl3pPr>
            <a:lvl4pPr indent="-317500" lvl="3" marL="1828800" marR="0" rtl="0" algn="l">
              <a:lnSpc>
                <a:spcPct val="140000"/>
              </a:lnSpc>
              <a:spcBef>
                <a:spcPts val="60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4pPr>
            <a:lvl5pPr indent="-317500" lvl="4" marL="2286000" marR="0" rtl="0" algn="l">
              <a:lnSpc>
                <a:spcPct val="14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9250" lvl="5" marL="2743200" marR="0" rtl="0" algn="l">
              <a:lnSpc>
                <a:spcPct val="90000"/>
              </a:lnSpc>
              <a:spcBef>
                <a:spcPts val="6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6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6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6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59" name="Google Shape;159;p42"/>
          <p:cNvSpPr/>
          <p:nvPr/>
        </p:nvSpPr>
        <p:spPr>
          <a:xfrm>
            <a:off x="61952" y="7061925"/>
            <a:ext cx="3372600" cy="261600"/>
          </a:xfrm>
          <a:prstGeom prst="rect">
            <a:avLst/>
          </a:prstGeom>
          <a:noFill/>
          <a:ln>
            <a:noFill/>
          </a:ln>
        </p:spPr>
        <p:txBody>
          <a:bodyPr anchorCtr="0" anchor="t" bIns="43950" lIns="87950" spcFirstLastPara="1" rIns="87950" wrap="square" tIns="43950">
            <a:noAutofit/>
          </a:bodyPr>
          <a:lstStyle/>
          <a:p>
            <a:pPr indent="0" lvl="0" marL="0" marR="0" rtl="0" algn="l">
              <a:lnSpc>
                <a:spcPct val="100000"/>
              </a:lnSpc>
              <a:spcBef>
                <a:spcPts val="0"/>
              </a:spcBef>
              <a:spcAft>
                <a:spcPts val="0"/>
              </a:spcAft>
              <a:buClr>
                <a:srgbClr val="000000"/>
              </a:buClr>
              <a:buSzPts val="1100"/>
              <a:buFont typeface="Arial"/>
              <a:buNone/>
            </a:pPr>
            <a:fld id="{00000000-1234-1234-1234-123412341234}" type="slidenum">
              <a:rPr b="1" i="0" lang="en-US" sz="1100" u="none" cap="none" strike="noStrike">
                <a:solidFill>
                  <a:schemeClr val="dk1"/>
                </a:solidFill>
                <a:latin typeface="Times New Roman"/>
                <a:ea typeface="Times New Roman"/>
                <a:cs typeface="Times New Roman"/>
                <a:sym typeface="Times New Roman"/>
              </a:rPr>
              <a:t>‹#›</a:t>
            </a:fld>
            <a:r>
              <a:rPr b="1" i="0" lang="en-US" sz="1100" u="none" cap="none" strike="noStrike">
                <a:solidFill>
                  <a:schemeClr val="dk1"/>
                </a:solidFill>
                <a:latin typeface="Times New Roman"/>
                <a:ea typeface="Times New Roman"/>
                <a:cs typeface="Times New Roman"/>
                <a:sym typeface="Times New Roman"/>
              </a:rPr>
              <a:t> </a:t>
            </a:r>
            <a:r>
              <a:rPr b="1" i="0" lang="en-US" sz="1100" u="none" cap="none" strike="noStrike">
                <a:solidFill>
                  <a:schemeClr val="dk1"/>
                </a:solidFill>
                <a:latin typeface="Lato Light"/>
                <a:ea typeface="Lato Light"/>
                <a:cs typeface="Lato Light"/>
                <a:sym typeface="Lato Light"/>
              </a:rPr>
              <a:t>|</a:t>
            </a:r>
            <a:r>
              <a:rPr b="1" i="0" lang="en-US" sz="1100" u="none" cap="none" strike="noStrike">
                <a:solidFill>
                  <a:schemeClr val="dk1"/>
                </a:solidFill>
                <a:latin typeface="Times New Roman"/>
                <a:ea typeface="Times New Roman"/>
                <a:cs typeface="Times New Roman"/>
                <a:sym typeface="Times New Roman"/>
              </a:rPr>
              <a:t> </a:t>
            </a:r>
            <a:r>
              <a:rPr b="0" i="0" lang="en-US" sz="1100" u="none" cap="none" strike="noStrike">
                <a:solidFill>
                  <a:schemeClr val="dk1"/>
                </a:solidFill>
                <a:latin typeface="Times New Roman"/>
                <a:ea typeface="Times New Roman"/>
                <a:cs typeface="Times New Roman"/>
                <a:sym typeface="Times New Roman"/>
              </a:rPr>
              <a:t> </a:t>
            </a:r>
            <a:r>
              <a:rPr lang="en-US" sz="1100">
                <a:solidFill>
                  <a:schemeClr val="dk1"/>
                </a:solidFill>
                <a:latin typeface="Times New Roman"/>
                <a:ea typeface="Times New Roman"/>
                <a:cs typeface="Times New Roman"/>
                <a:sym typeface="Times New Roman"/>
              </a:rPr>
              <a:t>Ecole EBAii</a:t>
            </a:r>
            <a:r>
              <a:rPr b="0" i="0" lang="en-US" sz="1100" u="none" cap="none" strike="noStrike">
                <a:solidFill>
                  <a:schemeClr val="dk1"/>
                </a:solidFill>
                <a:latin typeface="Times New Roman"/>
                <a:ea typeface="Times New Roman"/>
                <a:cs typeface="Times New Roman"/>
                <a:sym typeface="Times New Roman"/>
              </a:rPr>
              <a:t>  </a:t>
            </a:r>
            <a:r>
              <a:rPr b="1" i="0" lang="en-US" sz="1100" u="none" cap="none" strike="noStrike">
                <a:solidFill>
                  <a:schemeClr val="dk1"/>
                </a:solidFill>
                <a:latin typeface="Times New Roman"/>
                <a:ea typeface="Times New Roman"/>
                <a:cs typeface="Times New Roman"/>
                <a:sym typeface="Times New Roman"/>
              </a:rPr>
              <a:t>|</a:t>
            </a:r>
            <a:r>
              <a:rPr b="0" i="0" lang="en-US" sz="1100" u="none" cap="none" strike="noStrike">
                <a:solidFill>
                  <a:schemeClr val="dk1"/>
                </a:solidFill>
                <a:latin typeface="Times New Roman"/>
                <a:ea typeface="Times New Roman"/>
                <a:cs typeface="Times New Roman"/>
                <a:sym typeface="Times New Roman"/>
              </a:rPr>
              <a:t>  Introduction à R  </a:t>
            </a:r>
            <a:r>
              <a:rPr b="1" i="0" lang="en-US" sz="1100" u="none" cap="none" strike="noStrike">
                <a:solidFill>
                  <a:schemeClr val="dk1"/>
                </a:solidFill>
                <a:latin typeface="Times New Roman"/>
                <a:ea typeface="Times New Roman"/>
                <a:cs typeface="Times New Roman"/>
                <a:sym typeface="Times New Roman"/>
              </a:rPr>
              <a:t>| </a:t>
            </a:r>
            <a:r>
              <a:rPr b="0" i="0" lang="en-US" sz="1100" u="none" cap="none" strike="noStrike">
                <a:solidFill>
                  <a:schemeClr val="dk1"/>
                </a:solidFill>
                <a:latin typeface="Times New Roman"/>
                <a:ea typeface="Times New Roman"/>
                <a:cs typeface="Times New Roman"/>
                <a:sym typeface="Times New Roman"/>
              </a:rPr>
              <a:t> Nov. 202</a:t>
            </a:r>
            <a:r>
              <a:rPr lang="en-US" sz="1100">
                <a:solidFill>
                  <a:schemeClr val="dk1"/>
                </a:solidFill>
                <a:latin typeface="Times New Roman"/>
                <a:ea typeface="Times New Roman"/>
                <a:cs typeface="Times New Roman"/>
                <a:sym typeface="Times New Roman"/>
              </a:rPr>
              <a:t>3</a:t>
            </a:r>
            <a:endParaRPr b="0" i="0" sz="1100" u="none" cap="none" strike="noStrike">
              <a:solidFill>
                <a:schemeClr val="dk1"/>
              </a:solidFill>
              <a:latin typeface="Times New Roman"/>
              <a:ea typeface="Times New Roman"/>
              <a:cs typeface="Times New Roman"/>
              <a:sym typeface="Times New Roman"/>
            </a:endParaRPr>
          </a:p>
        </p:txBody>
      </p:sp>
      <p:sp>
        <p:nvSpPr>
          <p:cNvPr id="160" name="Google Shape;160;p42"/>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hyperlink" Target="mailto:charlotte.berthelier@sb-roscoff.fr" TargetMode="External"/><Relationship Id="rId5" Type="http://schemas.openxmlformats.org/officeDocument/2006/relationships/hyperlink" Target="mailto:elise.jacquemet@pasteur.fr" TargetMode="External"/><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21.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hyperlink" Target="https://moodle.france-bioinformatique.fr/course/view.php?id=2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51.png"/><Relationship Id="rId6" Type="http://schemas.openxmlformats.org/officeDocument/2006/relationships/image" Target="../media/image31.png"/><Relationship Id="rId7"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hyperlink" Target="https://cran.r-project.org/" TargetMode="External"/><Relationship Id="rId4" Type="http://schemas.openxmlformats.org/officeDocument/2006/relationships/hyperlink" Target="https://cran.r-project.org/" TargetMode="External"/><Relationship Id="rId9" Type="http://schemas.openxmlformats.org/officeDocument/2006/relationships/image" Target="../media/image6.png"/><Relationship Id="rId5" Type="http://schemas.openxmlformats.org/officeDocument/2006/relationships/image" Target="../media/image42.png"/><Relationship Id="rId6" Type="http://schemas.openxmlformats.org/officeDocument/2006/relationships/hyperlink" Target="https://cran.r-project.org/" TargetMode="External"/><Relationship Id="rId7" Type="http://schemas.openxmlformats.org/officeDocument/2006/relationships/image" Target="../media/image3.png"/><Relationship Id="rId8" Type="http://schemas.openxmlformats.org/officeDocument/2006/relationships/hyperlink" Target="https://cran.r-project.or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comments" Target="../comments/comment2.xml"/><Relationship Id="rId4" Type="http://schemas.openxmlformats.org/officeDocument/2006/relationships/image" Target="../media/image43.png"/><Relationship Id="rId5"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comments" Target="../comments/comment3.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hyperlink" Target="https://style.tidyverse.org/synta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comments" Target="../comments/comment4.xml"/><Relationship Id="rId4" Type="http://schemas.openxmlformats.org/officeDocument/2006/relationships/hyperlink" Target="https://rstudio.cluster.france-bioinformatique.fr/" TargetMode="External"/><Relationship Id="rId9" Type="http://schemas.openxmlformats.org/officeDocument/2006/relationships/image" Target="../media/image57.png"/><Relationship Id="rId5" Type="http://schemas.openxmlformats.org/officeDocument/2006/relationships/hyperlink" Target="http://jupyterhub.cluster.france-bioinformatique.fr/" TargetMode="External"/><Relationship Id="rId6" Type="http://schemas.openxmlformats.org/officeDocument/2006/relationships/hyperlink" Target="https://community.france-bioinformatique.fr/" TargetMode="External"/><Relationship Id="rId7" Type="http://schemas.openxmlformats.org/officeDocument/2006/relationships/image" Target="../media/image46.png"/><Relationship Id="rId8" Type="http://schemas.openxmlformats.org/officeDocument/2006/relationships/image" Target="../media/image47.png"/></Relationships>
</file>

<file path=ppt/slides/_rels/slide31.xml.rels><?xml version="1.0" encoding="UTF-8" standalone="yes"?><Relationships xmlns="http://schemas.openxmlformats.org/package/2006/relationships"><Relationship Id="rId11" Type="http://schemas.openxmlformats.org/officeDocument/2006/relationships/hyperlink" Target="https://www.r-bloggers.com/" TargetMode="External"/><Relationship Id="rId10" Type="http://schemas.openxmlformats.org/officeDocument/2006/relationships/hyperlink" Target="https://rstudio.com/" TargetMode="External"/><Relationship Id="rId13" Type="http://schemas.openxmlformats.org/officeDocument/2006/relationships/hyperlink" Target="https://rstudio.com/resources/cheatsheets/" TargetMode="External"/><Relationship Id="rId12" Type="http://schemas.openxmlformats.org/officeDocument/2006/relationships/hyperlink" Target="https://thinkr.fr/" TargetMode="External"/><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github.com/rstudio/cheatsheets/raw/master/base-r.pdf" TargetMode="External"/><Relationship Id="rId4" Type="http://schemas.openxmlformats.org/officeDocument/2006/relationships/image" Target="../media/image52.png"/><Relationship Id="rId9" Type="http://schemas.openxmlformats.org/officeDocument/2006/relationships/hyperlink" Target="https://www.r-project.org/" TargetMode="External"/><Relationship Id="rId15" Type="http://schemas.openxmlformats.org/officeDocument/2006/relationships/image" Target="../media/image53.png"/><Relationship Id="rId14" Type="http://schemas.openxmlformats.org/officeDocument/2006/relationships/image" Target="../media/image50.png"/><Relationship Id="rId17" Type="http://schemas.openxmlformats.org/officeDocument/2006/relationships/image" Target="../media/image56.png"/><Relationship Id="rId16" Type="http://schemas.openxmlformats.org/officeDocument/2006/relationships/hyperlink" Target="https://github.com/rstudio/cheatsheets/raw/master/rmarkdown-2.0.pdf" TargetMode="External"/><Relationship Id="rId5" Type="http://schemas.openxmlformats.org/officeDocument/2006/relationships/hyperlink" Target="https://github.com/rstudio/cheatsheets/raw/master/rstudio-ide.pdf" TargetMode="External"/><Relationship Id="rId6" Type="http://schemas.openxmlformats.org/officeDocument/2006/relationships/image" Target="../media/image54.png"/><Relationship Id="rId7" Type="http://schemas.openxmlformats.org/officeDocument/2006/relationships/hyperlink" Target="https://github.com/rstudio/cheatsheets/raw/master/rstudio-ide.pdf" TargetMode="External"/><Relationship Id="rId8"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hyperlink" Target="https://www.lesechos.fr/monde/europe/covid-le-royaume-uni-passe-a-cote-de-milliers-de-cas-a-cause-dun-fichier-excel-arrive-a-saturation-125190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hyperlink" Target="https://jupyterhub.cluster.france-bioinformatique.fr/hub/login?next=%2Fhub%2F" TargetMode="External"/><Relationship Id="rId4" Type="http://schemas.openxmlformats.org/officeDocument/2006/relationships/hyperlink" Target="https://rstudio.cluster.france-bioinformatique.fr" TargetMode="External"/><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1"/>
          <p:cNvPicPr preferRelativeResize="0"/>
          <p:nvPr/>
        </p:nvPicPr>
        <p:blipFill rotWithShape="1">
          <a:blip r:embed="rId3">
            <a:alphaModFix amt="10000"/>
          </a:blip>
          <a:srcRect b="0" l="32924" r="13117" t="0"/>
          <a:stretch/>
        </p:blipFill>
        <p:spPr>
          <a:xfrm>
            <a:off x="0" y="0"/>
            <a:ext cx="10692002" cy="7559675"/>
          </a:xfrm>
          <a:prstGeom prst="rect">
            <a:avLst/>
          </a:prstGeom>
          <a:noFill/>
          <a:ln>
            <a:noFill/>
          </a:ln>
          <a:effectLst>
            <a:outerShdw blurRad="57150" rotWithShape="0" algn="bl" dir="5400000" dist="19050">
              <a:srgbClr val="000000">
                <a:alpha val="49019"/>
              </a:srgbClr>
            </a:outerShdw>
          </a:effectLst>
        </p:spPr>
      </p:pic>
      <p:sp>
        <p:nvSpPr>
          <p:cNvPr id="197" name="Google Shape;197;p1"/>
          <p:cNvSpPr txBox="1"/>
          <p:nvPr/>
        </p:nvSpPr>
        <p:spPr>
          <a:xfrm>
            <a:off x="1050375" y="1126525"/>
            <a:ext cx="8591400" cy="178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Times"/>
                <a:ea typeface="Times"/>
                <a:cs typeface="Times"/>
                <a:sym typeface="Times"/>
              </a:rPr>
              <a:t>(Re)découverte de R… en 1h45</a:t>
            </a:r>
            <a:endParaRPr b="1" i="0" sz="3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1100"/>
              <a:buFont typeface="Arial"/>
              <a:buNone/>
            </a:pPr>
            <a:r>
              <a:t/>
            </a:r>
            <a:endParaRPr b="1" i="0" sz="2400" u="none" cap="none" strike="noStrike">
              <a:solidFill>
                <a:srgbClr val="000000"/>
              </a:solidFill>
              <a:latin typeface="Times"/>
              <a:ea typeface="Times"/>
              <a:cs typeface="Times"/>
              <a:sym typeface="Times"/>
            </a:endParaRPr>
          </a:p>
        </p:txBody>
      </p:sp>
      <p:sp>
        <p:nvSpPr>
          <p:cNvPr id="198" name="Google Shape;198;p1"/>
          <p:cNvSpPr txBox="1"/>
          <p:nvPr/>
        </p:nvSpPr>
        <p:spPr>
          <a:xfrm>
            <a:off x="990619" y="3754200"/>
            <a:ext cx="8740800" cy="178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Times"/>
                <a:ea typeface="Times"/>
                <a:cs typeface="Times"/>
                <a:sym typeface="Times"/>
              </a:rPr>
              <a:t>Ecole de Bioinformatique AVIESAN-IFB – Roscoff </a:t>
            </a:r>
            <a:r>
              <a:rPr b="1" i="0" lang="en-US" sz="2200" u="none" cap="none" strike="noStrike">
                <a:solidFill>
                  <a:schemeClr val="dk1"/>
                </a:solidFill>
                <a:latin typeface="Times"/>
                <a:ea typeface="Times"/>
                <a:cs typeface="Times"/>
                <a:sym typeface="Times"/>
              </a:rPr>
              <a:t>–</a:t>
            </a:r>
            <a:r>
              <a:rPr b="1" i="0" lang="en-US" sz="2200" u="none" cap="none" strike="noStrike">
                <a:solidFill>
                  <a:srgbClr val="000000"/>
                </a:solidFill>
                <a:latin typeface="Times"/>
                <a:ea typeface="Times"/>
                <a:cs typeface="Times"/>
                <a:sym typeface="Times"/>
              </a:rPr>
              <a:t> </a:t>
            </a:r>
            <a:r>
              <a:rPr b="1" lang="en-US" sz="2200">
                <a:latin typeface="Times"/>
                <a:ea typeface="Times"/>
                <a:cs typeface="Times"/>
                <a:sym typeface="Times"/>
              </a:rPr>
              <a:t>Novembre </a:t>
            </a:r>
            <a:r>
              <a:rPr b="1" i="0" lang="en-US" sz="2200" u="none" cap="none" strike="noStrike">
                <a:solidFill>
                  <a:srgbClr val="000000"/>
                </a:solidFill>
                <a:latin typeface="Times"/>
                <a:ea typeface="Times"/>
                <a:cs typeface="Times"/>
                <a:sym typeface="Times"/>
              </a:rPr>
              <a:t>202</a:t>
            </a:r>
            <a:r>
              <a:rPr b="1" lang="en-US" sz="2200">
                <a:latin typeface="Times"/>
                <a:ea typeface="Times"/>
                <a:cs typeface="Times"/>
                <a:sym typeface="Times"/>
              </a:rPr>
              <a:t>3</a:t>
            </a:r>
            <a:endParaRPr b="0" i="0" sz="2200" u="none" cap="none" strike="noStrike">
              <a:solidFill>
                <a:srgbClr val="000000"/>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1600"/>
              <a:buFont typeface="Arial"/>
              <a:buNone/>
            </a:pPr>
            <a:r>
              <a:rPr b="1" lang="en-US" sz="1600">
                <a:solidFill>
                  <a:schemeClr val="dk1"/>
                </a:solidFill>
                <a:latin typeface="Times"/>
                <a:ea typeface="Times"/>
                <a:cs typeface="Times"/>
                <a:sym typeface="Times"/>
              </a:rPr>
              <a:t>Charlotte Berthelier </a:t>
            </a:r>
            <a:r>
              <a:rPr b="1" lang="en-US" sz="1600" u="sng">
                <a:solidFill>
                  <a:schemeClr val="hlink"/>
                </a:solidFill>
                <a:latin typeface="Times"/>
                <a:ea typeface="Times"/>
                <a:cs typeface="Times"/>
                <a:sym typeface="Times"/>
                <a:hlinkClick r:id="rId4"/>
              </a:rPr>
              <a:t>charlotte.berthelier@sb-roscoff.fr</a:t>
            </a:r>
            <a:endParaRPr b="1" sz="1600">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1600"/>
              <a:buFont typeface="Arial"/>
              <a:buNone/>
            </a:pPr>
            <a:r>
              <a:rPr b="1" lang="en-US" sz="1600">
                <a:solidFill>
                  <a:schemeClr val="dk1"/>
                </a:solidFill>
                <a:latin typeface="Times"/>
                <a:ea typeface="Times"/>
                <a:cs typeface="Times"/>
                <a:sym typeface="Times"/>
              </a:rPr>
              <a:t>Elise Jacquemet </a:t>
            </a:r>
            <a:r>
              <a:rPr b="1" lang="en-US" sz="1600" u="sng">
                <a:solidFill>
                  <a:schemeClr val="hlink"/>
                </a:solidFill>
                <a:latin typeface="Times"/>
                <a:ea typeface="Times"/>
                <a:cs typeface="Times"/>
                <a:sym typeface="Times"/>
                <a:hlinkClick r:id="rId5"/>
              </a:rPr>
              <a:t>elise.jacquemet@pasteur.fr</a:t>
            </a:r>
            <a:endParaRPr b="1" sz="1600">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1600"/>
              <a:buFont typeface="Arial"/>
              <a:buNone/>
            </a:pPr>
            <a:r>
              <a:t/>
            </a:r>
            <a:endParaRPr b="1" i="0" sz="16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Courier New"/>
                <a:ea typeface="Courier New"/>
                <a:cs typeface="Courier New"/>
                <a:sym typeface="Courier New"/>
              </a:rPr>
              <a:t>Slides d’</a:t>
            </a:r>
            <a:r>
              <a:rPr b="1" i="0" lang="en-US" sz="1600" u="none" cap="none" strike="noStrike">
                <a:solidFill>
                  <a:schemeClr val="dk1"/>
                </a:solidFill>
                <a:latin typeface="Times"/>
                <a:ea typeface="Times"/>
                <a:cs typeface="Times"/>
                <a:sym typeface="Times"/>
              </a:rPr>
              <a:t>Hugo Varet – </a:t>
            </a:r>
            <a:r>
              <a:rPr b="1" i="0" lang="en-US" sz="1600" u="none" cap="none" strike="noStrike">
                <a:solidFill>
                  <a:schemeClr val="dk1"/>
                </a:solidFill>
                <a:latin typeface="Courier New"/>
                <a:ea typeface="Courier New"/>
                <a:cs typeface="Courier New"/>
                <a:sym typeface="Courier New"/>
              </a:rPr>
              <a:t>hugo.varet@pasteur.fr</a:t>
            </a:r>
            <a:endParaRPr b="1"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600"/>
              <a:buFont typeface="Arial"/>
              <a:buNone/>
            </a:pPr>
            <a:r>
              <a:t/>
            </a:r>
            <a:endParaRPr b="1" i="0" sz="1600" u="none" cap="none" strike="noStrike">
              <a:solidFill>
                <a:schemeClr val="dk1"/>
              </a:solidFill>
              <a:latin typeface="Courier New"/>
              <a:ea typeface="Courier New"/>
              <a:cs typeface="Courier New"/>
              <a:sym typeface="Courier New"/>
            </a:endParaRPr>
          </a:p>
        </p:txBody>
      </p:sp>
      <p:grpSp>
        <p:nvGrpSpPr>
          <p:cNvPr id="199" name="Google Shape;199;p1"/>
          <p:cNvGrpSpPr/>
          <p:nvPr/>
        </p:nvGrpSpPr>
        <p:grpSpPr>
          <a:xfrm>
            <a:off x="1050366" y="5753020"/>
            <a:ext cx="8534867" cy="1023120"/>
            <a:chOff x="1050366" y="5600620"/>
            <a:chExt cx="8534867" cy="1023120"/>
          </a:xfrm>
        </p:grpSpPr>
        <p:pic>
          <p:nvPicPr>
            <p:cNvPr id="200" name="Google Shape;200;p1"/>
            <p:cNvPicPr preferRelativeResize="0"/>
            <p:nvPr/>
          </p:nvPicPr>
          <p:blipFill rotWithShape="1">
            <a:blip r:embed="rId6">
              <a:alphaModFix/>
            </a:blip>
            <a:srcRect b="0" l="0" r="0" t="0"/>
            <a:stretch/>
          </p:blipFill>
          <p:spPr>
            <a:xfrm>
              <a:off x="3969100" y="5671540"/>
              <a:ext cx="2285640" cy="952200"/>
            </a:xfrm>
            <a:prstGeom prst="rect">
              <a:avLst/>
            </a:prstGeom>
            <a:noFill/>
            <a:ln>
              <a:noFill/>
            </a:ln>
          </p:spPr>
        </p:pic>
        <p:pic>
          <p:nvPicPr>
            <p:cNvPr id="201" name="Google Shape;201;p1"/>
            <p:cNvPicPr preferRelativeResize="0"/>
            <p:nvPr/>
          </p:nvPicPr>
          <p:blipFill rotWithShape="1">
            <a:blip r:embed="rId7">
              <a:alphaModFix/>
            </a:blip>
            <a:srcRect b="0" l="0" r="0" t="0"/>
            <a:stretch/>
          </p:blipFill>
          <p:spPr>
            <a:xfrm>
              <a:off x="1050366" y="5678380"/>
              <a:ext cx="2824200" cy="896760"/>
            </a:xfrm>
            <a:prstGeom prst="rect">
              <a:avLst/>
            </a:prstGeom>
            <a:noFill/>
            <a:ln>
              <a:noFill/>
            </a:ln>
          </p:spPr>
        </p:pic>
        <p:pic>
          <p:nvPicPr>
            <p:cNvPr id="202" name="Google Shape;202;p1"/>
            <p:cNvPicPr preferRelativeResize="0"/>
            <p:nvPr/>
          </p:nvPicPr>
          <p:blipFill rotWithShape="1">
            <a:blip r:embed="rId8">
              <a:alphaModFix/>
            </a:blip>
            <a:srcRect b="0" l="0" r="0" t="0"/>
            <a:stretch/>
          </p:blipFill>
          <p:spPr>
            <a:xfrm>
              <a:off x="6174952" y="5600620"/>
              <a:ext cx="3410281" cy="1023120"/>
            </a:xfrm>
            <a:prstGeom prst="rect">
              <a:avLst/>
            </a:prstGeom>
            <a:noFill/>
            <a:ln>
              <a:noFill/>
            </a:ln>
          </p:spPr>
        </p:pic>
      </p:grpSp>
      <p:sp>
        <p:nvSpPr>
          <p:cNvPr id="203" name="Google Shape;203;p1"/>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1"/>
          <p:cNvSpPr txBox="1"/>
          <p:nvPr>
            <p:ph idx="1" type="body"/>
          </p:nvPr>
        </p:nvSpPr>
        <p:spPr>
          <a:xfrm>
            <a:off x="381833" y="1186920"/>
            <a:ext cx="9927600" cy="583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solidFill>
                  <a:schemeClr val="dk1"/>
                </a:solidFill>
                <a:highlight>
                  <a:schemeClr val="lt1"/>
                </a:highlight>
              </a:rPr>
              <a:t>Tapez les commandes suivantes dans le panneau Console de RStudio</a:t>
            </a:r>
            <a:endParaRPr>
              <a:solidFill>
                <a:schemeClr val="dk1"/>
              </a:solidFill>
              <a:highlight>
                <a:schemeClr val="lt1"/>
              </a:highlight>
            </a:endParaRPr>
          </a:p>
          <a:p>
            <a:pPr indent="0" lvl="0" marL="0" rtl="0" algn="l">
              <a:lnSpc>
                <a:spcPct val="100000"/>
              </a:lnSpc>
              <a:spcBef>
                <a:spcPts val="0"/>
              </a:spcBef>
              <a:spcAft>
                <a:spcPts val="0"/>
              </a:spcAft>
              <a:buSzPts val="1400"/>
              <a:buNone/>
            </a:pPr>
            <a:r>
              <a:t/>
            </a:r>
            <a:endParaRPr>
              <a:solidFill>
                <a:schemeClr val="dk1"/>
              </a:solidFill>
              <a:highlight>
                <a:srgbClr val="EFEFEF"/>
              </a:highlight>
            </a:endParaRPr>
          </a:p>
          <a:p>
            <a:pPr indent="0" lvl="0" marL="0" rtl="0" algn="l">
              <a:lnSpc>
                <a:spcPct val="100000"/>
              </a:lnSpc>
              <a:spcBef>
                <a:spcPts val="0"/>
              </a:spcBef>
              <a:spcAft>
                <a:spcPts val="0"/>
              </a:spcAft>
              <a:buSzPts val="1400"/>
              <a:buNone/>
            </a:pPr>
            <a:r>
              <a:rPr b="1" lang="en-US">
                <a:solidFill>
                  <a:srgbClr val="1155CC"/>
                </a:solidFill>
                <a:highlight>
                  <a:srgbClr val="EFEFEF"/>
                </a:highlight>
                <a:latin typeface="Courier"/>
                <a:ea typeface="Courier"/>
                <a:cs typeface="Courier"/>
                <a:sym typeface="Courier"/>
              </a:rPr>
              <a:t>2 + 3</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Clr>
                <a:schemeClr val="dk1"/>
              </a:buClr>
              <a:buSzPts val="1100"/>
              <a:buFont typeface="Arial"/>
              <a:buNone/>
            </a:pPr>
            <a:r>
              <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SzPts val="1400"/>
              <a:buNone/>
            </a:pPr>
            <a:r>
              <a:rPr b="1" lang="en-US">
                <a:solidFill>
                  <a:srgbClr val="1155CC"/>
                </a:solidFill>
                <a:highlight>
                  <a:srgbClr val="EFEFEF"/>
                </a:highlight>
                <a:latin typeface="Courier"/>
                <a:ea typeface="Courier"/>
                <a:cs typeface="Courier"/>
                <a:sym typeface="Courier"/>
              </a:rPr>
              <a:t>4 * 5</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Clr>
                <a:schemeClr val="dk1"/>
              </a:buClr>
              <a:buSzPts val="1100"/>
              <a:buFont typeface="Arial"/>
              <a:buNone/>
            </a:pPr>
            <a:r>
              <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SzPts val="1400"/>
              <a:buNone/>
            </a:pPr>
            <a:r>
              <a:rPr b="1" lang="en-US">
                <a:solidFill>
                  <a:srgbClr val="1155CC"/>
                </a:solidFill>
                <a:highlight>
                  <a:srgbClr val="EFEFEF"/>
                </a:highlight>
                <a:latin typeface="Courier"/>
                <a:ea typeface="Courier"/>
                <a:cs typeface="Courier"/>
                <a:sym typeface="Courier"/>
              </a:rPr>
              <a:t>6 / 4</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SzPts val="1400"/>
              <a:buNone/>
            </a:pPr>
            <a:r>
              <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SzPts val="1400"/>
              <a:buNone/>
            </a:pPr>
            <a:r>
              <a:rPr b="1" lang="en-US">
                <a:solidFill>
                  <a:srgbClr val="1155CC"/>
                </a:solidFill>
                <a:highlight>
                  <a:srgbClr val="EFEFEF"/>
                </a:highlight>
                <a:latin typeface="Courier"/>
                <a:ea typeface="Courier"/>
                <a:cs typeface="Courier"/>
                <a:sym typeface="Courier"/>
              </a:rPr>
              <a:t>1:10</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SzPts val="1400"/>
              <a:buNone/>
            </a:pPr>
            <a:r>
              <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SzPts val="1400"/>
              <a:buNone/>
            </a:pPr>
            <a:r>
              <a:rPr b="1" lang="en-US">
                <a:solidFill>
                  <a:srgbClr val="1155CC"/>
                </a:solidFill>
                <a:highlight>
                  <a:srgbClr val="EFEFEF"/>
                </a:highlight>
                <a:latin typeface="Courier"/>
                <a:ea typeface="Courier"/>
                <a:cs typeface="Courier"/>
                <a:sym typeface="Courier"/>
              </a:rPr>
              <a:t>8:-9</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SzPts val="1400"/>
              <a:buNone/>
            </a:pPr>
            <a:r>
              <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SzPts val="1400"/>
              <a:buNone/>
            </a:pPr>
            <a:r>
              <a:rPr b="1" lang="en-US">
                <a:solidFill>
                  <a:srgbClr val="1155CC"/>
                </a:solidFill>
                <a:highlight>
                  <a:srgbClr val="EFEFEF"/>
                </a:highlight>
                <a:latin typeface="Courier"/>
                <a:ea typeface="Courier"/>
                <a:cs typeface="Courier"/>
                <a:sym typeface="Courier"/>
              </a:rPr>
              <a:t>1,2</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SzPts val="1400"/>
              <a:buNone/>
            </a:pPr>
            <a:r>
              <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latin typeface="Courier"/>
                <a:ea typeface="Courier"/>
                <a:cs typeface="Courier"/>
                <a:sym typeface="Courier"/>
              </a:rPr>
              <a:t>1.2</a:t>
            </a:r>
            <a:endParaRPr b="1">
              <a:solidFill>
                <a:srgbClr val="1155CC"/>
              </a:solidFill>
              <a:highlight>
                <a:srgbClr val="EFEFEF"/>
              </a:highlight>
              <a:latin typeface="Courier"/>
              <a:ea typeface="Courier"/>
              <a:cs typeface="Courier"/>
              <a:sym typeface="Courier"/>
            </a:endParaRPr>
          </a:p>
          <a:p>
            <a:pPr indent="0" lvl="0" marL="0" rtl="0" algn="l">
              <a:lnSpc>
                <a:spcPct val="100000"/>
              </a:lnSpc>
              <a:spcBef>
                <a:spcPts val="0"/>
              </a:spcBef>
              <a:spcAft>
                <a:spcPts val="0"/>
              </a:spcAft>
              <a:buClr>
                <a:schemeClr val="dk1"/>
              </a:buClr>
              <a:buSzPts val="1100"/>
              <a:buFont typeface="Arial"/>
              <a:buNone/>
            </a:pPr>
            <a:r>
              <a:t/>
            </a:r>
            <a:endParaRPr b="1">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a:solidFill>
                <a:srgbClr val="1155CC"/>
              </a:solidFill>
              <a:highlight>
                <a:srgbClr val="EFEFEF"/>
              </a:highlight>
            </a:endParaRPr>
          </a:p>
        </p:txBody>
      </p:sp>
      <p:sp>
        <p:nvSpPr>
          <p:cNvPr id="316" name="Google Shape;316;p11"/>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R sait tout faire : il compte</a:t>
            </a:r>
            <a:endParaRPr b="1" i="0" sz="1400" u="none" cap="none" strike="noStrike">
              <a:solidFill>
                <a:srgbClr val="000000"/>
              </a:solidFill>
              <a:latin typeface="Times"/>
              <a:ea typeface="Times"/>
              <a:cs typeface="Times"/>
              <a:sym typeface="Times"/>
            </a:endParaRPr>
          </a:p>
        </p:txBody>
      </p:sp>
      <p:sp>
        <p:nvSpPr>
          <p:cNvPr id="317" name="Google Shape;317;p11"/>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2"/>
          <p:cNvSpPr txBox="1"/>
          <p:nvPr>
            <p:ph idx="1" type="body"/>
          </p:nvPr>
        </p:nvSpPr>
        <p:spPr>
          <a:xfrm>
            <a:off x="381833" y="972120"/>
            <a:ext cx="9927600" cy="583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a &lt;- 2 		</a:t>
            </a:r>
            <a:r>
              <a:rPr b="1" lang="en-US">
                <a:solidFill>
                  <a:srgbClr val="134F5C"/>
                </a:solidFill>
                <a:highlight>
                  <a:srgbClr val="EFEFEF"/>
                </a:highlight>
              </a:rPr>
              <a:t>## Créer une variable nommée a et lui assigner une valeur</a:t>
            </a:r>
            <a:endParaRPr b="1">
              <a:solidFill>
                <a:srgbClr val="134F5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print(a)		</a:t>
            </a:r>
            <a:r>
              <a:rPr b="1" lang="en-US">
                <a:solidFill>
                  <a:srgbClr val="134F5C"/>
                </a:solidFill>
                <a:highlight>
                  <a:srgbClr val="EFEFEF"/>
                </a:highlight>
              </a:rPr>
              <a:t>## Afficher la valeur de la variable a</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a 			</a:t>
            </a:r>
            <a:r>
              <a:rPr b="1" lang="en-US">
                <a:solidFill>
                  <a:srgbClr val="134F5C"/>
                </a:solidFill>
                <a:highlight>
                  <a:srgbClr val="EFEFEF"/>
                </a:highlight>
              </a:rPr>
              <a:t>## Même résultat: si on écrit le nom de variable, R l’imprime</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b &lt;- 3			</a:t>
            </a:r>
            <a:r>
              <a:rPr b="1" lang="en-US">
                <a:solidFill>
                  <a:srgbClr val="134F5C"/>
                </a:solidFill>
                <a:highlight>
                  <a:srgbClr val="EFEFEF"/>
                </a:highlight>
              </a:rPr>
              <a:t>## Assigner une valeur à une seconde variable</a:t>
            </a:r>
            <a:endParaRPr b="1">
              <a:solidFill>
                <a:srgbClr val="134F5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extLst>
                  <a:ext uri="http://customooxmlschemas.google.com/">
                    <go:slidesCustomData xmlns:go="http://customooxmlschemas.google.com/" textRoundtripDataId="0"/>
                  </a:ext>
                </a:extLst>
              </a:rPr>
              <a:t>a_plus_b</a:t>
            </a:r>
            <a:r>
              <a:rPr b="1" lang="en-US">
                <a:solidFill>
                  <a:srgbClr val="1155CC"/>
                </a:solidFill>
                <a:highlight>
                  <a:srgbClr val="EFEFEF"/>
                </a:highlight>
              </a:rPr>
              <a:t> &lt;- a + b	</a:t>
            </a:r>
            <a:r>
              <a:rPr b="1" lang="en-US">
                <a:solidFill>
                  <a:srgbClr val="134F5C"/>
                </a:solidFill>
                <a:highlight>
                  <a:srgbClr val="EFEFEF"/>
                </a:highlight>
              </a:rPr>
              <a:t>## Effectuer un calcul avec 2 variables</a:t>
            </a:r>
            <a:endParaRPr b="1">
              <a:solidFill>
                <a:srgbClr val="134F5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print(a_plus_b)	</a:t>
            </a:r>
            <a:r>
              <a:rPr b="1" lang="en-US">
                <a:solidFill>
                  <a:srgbClr val="134F5C"/>
                </a:solidFill>
                <a:highlight>
                  <a:srgbClr val="EFEFEF"/>
                </a:highlight>
              </a:rPr>
              <a:t>## Afficher le contenu de la variable a_plus_b</a:t>
            </a:r>
            <a:endParaRPr b="1">
              <a:solidFill>
                <a:srgbClr val="134F5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a &lt;- 7 			</a:t>
            </a:r>
            <a:r>
              <a:rPr b="1" lang="en-US">
                <a:solidFill>
                  <a:srgbClr val="134F5C"/>
                </a:solidFill>
                <a:highlight>
                  <a:srgbClr val="EFEFEF"/>
                </a:highlight>
              </a:rPr>
              <a:t>## Changer la valeur de a</a:t>
            </a:r>
            <a:endParaRPr b="1">
              <a:solidFill>
                <a:srgbClr val="134F5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print(a_plus_b) 	</a:t>
            </a:r>
            <a:r>
              <a:rPr b="1" lang="en-US">
                <a:solidFill>
                  <a:srgbClr val="134F5C"/>
                </a:solidFill>
                <a:highlight>
                  <a:srgbClr val="EFEFEF"/>
                </a:highlight>
              </a:rPr>
              <a:t>## Note: le contenu de a_plus_b n'est pas modifié</a:t>
            </a:r>
            <a:endParaRPr b="1">
              <a:solidFill>
                <a:srgbClr val="134F5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a:solidFill>
                <a:srgbClr val="134F5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a_plus_b &lt;- a + b 	</a:t>
            </a:r>
            <a:r>
              <a:rPr b="1" lang="en-US">
                <a:solidFill>
                  <a:srgbClr val="134F5C"/>
                </a:solidFill>
                <a:highlight>
                  <a:srgbClr val="EFEFEF"/>
                </a:highlight>
              </a:rPr>
              <a:t>## On recalcule a_plus_b</a:t>
            </a:r>
            <a:endParaRPr b="1">
              <a:solidFill>
                <a:srgbClr val="134F5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print(a_plus_b)	</a:t>
            </a:r>
            <a:r>
              <a:rPr b="1" lang="en-US">
                <a:solidFill>
                  <a:srgbClr val="134F5C"/>
                </a:solidFill>
                <a:highlight>
                  <a:srgbClr val="EFEFEF"/>
                </a:highlight>
              </a:rPr>
              <a:t>## La nouvelle valeur tient compte de la modification de a</a:t>
            </a:r>
            <a:endParaRPr b="1">
              <a:solidFill>
                <a:srgbClr val="134F5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a:solidFill>
                <a:srgbClr val="134F5C"/>
              </a:solidFill>
              <a:highlight>
                <a:srgbClr val="EFEFEF"/>
              </a:highlight>
            </a:endParaRPr>
          </a:p>
          <a:p>
            <a:pPr indent="0" lvl="0" marL="0" rtl="0" algn="l">
              <a:lnSpc>
                <a:spcPct val="100000"/>
              </a:lnSpc>
              <a:spcBef>
                <a:spcPts val="0"/>
              </a:spcBef>
              <a:spcAft>
                <a:spcPts val="0"/>
              </a:spcAft>
              <a:buSzPts val="1400"/>
              <a:buNone/>
            </a:pPr>
            <a:r>
              <a:rPr b="1" lang="en-US">
                <a:solidFill>
                  <a:srgbClr val="1155CC"/>
                </a:solidFill>
                <a:highlight>
                  <a:srgbClr val="EFEFEF"/>
                </a:highlight>
              </a:rPr>
              <a:t>vec1 &lt;-  c(1,10)	</a:t>
            </a:r>
            <a:r>
              <a:rPr b="1" lang="en-US">
                <a:solidFill>
                  <a:srgbClr val="134F5C"/>
                </a:solidFill>
                <a:highlight>
                  <a:srgbClr val="EFEFEF"/>
                </a:highlight>
              </a:rPr>
              <a:t>## Créer un vecteur</a:t>
            </a:r>
            <a:endParaRPr b="1">
              <a:solidFill>
                <a:srgbClr val="134F5C"/>
              </a:solidFill>
              <a:highlight>
                <a:srgbClr val="EFEFEF"/>
              </a:highlight>
            </a:endParaRPr>
          </a:p>
          <a:p>
            <a:pPr indent="0" lvl="0" marL="0" rtl="0" algn="l">
              <a:lnSpc>
                <a:spcPct val="100000"/>
              </a:lnSpc>
              <a:spcBef>
                <a:spcPts val="0"/>
              </a:spcBef>
              <a:spcAft>
                <a:spcPts val="0"/>
              </a:spcAft>
              <a:buSzPts val="1400"/>
              <a:buNone/>
            </a:pPr>
            <a:r>
              <a:rPr b="1" lang="en-US">
                <a:solidFill>
                  <a:srgbClr val="1155CC"/>
                </a:solidFill>
                <a:highlight>
                  <a:srgbClr val="EFEFEF"/>
                </a:highlight>
              </a:rPr>
              <a:t>vec2 &lt;-  1:10		</a:t>
            </a:r>
            <a:r>
              <a:rPr b="1" lang="en-US">
                <a:solidFill>
                  <a:srgbClr val="134F5C"/>
                </a:solidFill>
                <a:highlight>
                  <a:srgbClr val="EFEFEF"/>
                </a:highlight>
              </a:rPr>
              <a:t>## Créer un vecteur contenant une séquence d’entiers de 1 à 10</a:t>
            </a:r>
            <a:endParaRPr b="1">
              <a:solidFill>
                <a:srgbClr val="134F5C"/>
              </a:solidFill>
              <a:highlight>
                <a:srgbClr val="EFEFEF"/>
              </a:highlight>
            </a:endParaRPr>
          </a:p>
          <a:p>
            <a:pPr indent="0" lvl="0" marL="0" rtl="0" algn="l">
              <a:lnSpc>
                <a:spcPct val="100000"/>
              </a:lnSpc>
              <a:spcBef>
                <a:spcPts val="0"/>
              </a:spcBef>
              <a:spcAft>
                <a:spcPts val="0"/>
              </a:spcAft>
              <a:buSzPts val="1400"/>
              <a:buNone/>
            </a:pPr>
            <a:r>
              <a:rPr b="1" lang="en-US">
                <a:solidFill>
                  <a:srgbClr val="1155CC"/>
                </a:solidFill>
                <a:highlight>
                  <a:srgbClr val="EFEFEF"/>
                </a:highlight>
              </a:rPr>
              <a:t>vec2 + a 			</a:t>
            </a:r>
            <a:r>
              <a:rPr b="1" lang="en-US">
                <a:solidFill>
                  <a:srgbClr val="134F5C"/>
                </a:solidFill>
                <a:highlight>
                  <a:srgbClr val="EFEFEF"/>
                </a:highlight>
              </a:rPr>
              <a:t>## Somme d’un vecteur et d’un nombre</a:t>
            </a:r>
            <a:endParaRPr b="1">
              <a:solidFill>
                <a:srgbClr val="134F5C"/>
              </a:solidFill>
              <a:highlight>
                <a:srgbClr val="EFEFEF"/>
              </a:highlight>
            </a:endParaRPr>
          </a:p>
          <a:p>
            <a:pPr indent="0" lvl="0" marL="0" rtl="0" algn="l">
              <a:lnSpc>
                <a:spcPct val="100000"/>
              </a:lnSpc>
              <a:spcBef>
                <a:spcPts val="0"/>
              </a:spcBef>
              <a:spcAft>
                <a:spcPts val="0"/>
              </a:spcAft>
              <a:buSzPts val="1400"/>
              <a:buNone/>
            </a:pPr>
            <a:r>
              <a:rPr b="1" lang="en-US">
                <a:solidFill>
                  <a:srgbClr val="1155CC"/>
                </a:solidFill>
                <a:highlight>
                  <a:srgbClr val="EFEFEF"/>
                </a:highlight>
              </a:rPr>
              <a:t>vec3 &lt;-  c("riri", "fifi", "loulou") 	</a:t>
            </a:r>
            <a:r>
              <a:rPr b="1" lang="en-US">
                <a:solidFill>
                  <a:srgbClr val="134F5C"/>
                </a:solidFill>
                <a:highlight>
                  <a:srgbClr val="EFEFEF"/>
                </a:highlight>
              </a:rPr>
              <a:t>## Vecteur de chaînes de caractères</a:t>
            </a:r>
            <a:endParaRPr b="1">
              <a:solidFill>
                <a:srgbClr val="134F5C"/>
              </a:solidFill>
              <a:highlight>
                <a:srgbClr val="EFEFEF"/>
              </a:highlight>
            </a:endParaRPr>
          </a:p>
          <a:p>
            <a:pPr indent="0" lvl="0" marL="0" rtl="0" algn="l">
              <a:lnSpc>
                <a:spcPct val="100000"/>
              </a:lnSpc>
              <a:spcBef>
                <a:spcPts val="0"/>
              </a:spcBef>
              <a:spcAft>
                <a:spcPts val="0"/>
              </a:spcAft>
              <a:buClr>
                <a:schemeClr val="dk1"/>
              </a:buClr>
              <a:buSzPts val="1400"/>
              <a:buFont typeface="Arial"/>
              <a:buNone/>
            </a:pPr>
            <a:r>
              <a:rPr b="1" lang="en-US">
                <a:solidFill>
                  <a:srgbClr val="1155CC"/>
                </a:solidFill>
                <a:highlight>
                  <a:srgbClr val="EFEFEF"/>
                </a:highlight>
              </a:rPr>
              <a:t>vec2 / 2						</a:t>
            </a:r>
            <a:r>
              <a:rPr b="1" lang="en-US">
                <a:solidFill>
                  <a:srgbClr val="134F5C"/>
                </a:solidFill>
                <a:highlight>
                  <a:srgbClr val="EFEFEF"/>
                </a:highlight>
              </a:rPr>
              <a:t>## </a:t>
            </a:r>
            <a:r>
              <a:rPr b="1" lang="en-US">
                <a:solidFill>
                  <a:srgbClr val="134F5C"/>
                </a:solidFill>
                <a:highlight>
                  <a:srgbClr val="EFEFEF"/>
                </a:highlight>
                <a:extLst>
                  <a:ext uri="http://customooxmlschemas.google.com/">
                    <go:slidesCustomData xmlns:go="http://customooxmlschemas.google.com/" textRoundtripDataId="1"/>
                  </a:ext>
                </a:extLst>
              </a:rPr>
              <a:t>Diviser un vecteur de nombres par un nombre</a:t>
            </a:r>
            <a:endParaRPr b="1">
              <a:solidFill>
                <a:srgbClr val="134F5C"/>
              </a:solidFill>
              <a:highlight>
                <a:srgbClr val="EFEFEF"/>
              </a:highlight>
            </a:endParaRPr>
          </a:p>
          <a:p>
            <a:pPr indent="0" lvl="0" marL="0" rtl="0" algn="l">
              <a:lnSpc>
                <a:spcPct val="100000"/>
              </a:lnSpc>
              <a:spcBef>
                <a:spcPts val="0"/>
              </a:spcBef>
              <a:spcAft>
                <a:spcPts val="0"/>
              </a:spcAft>
              <a:buSzPts val="1400"/>
              <a:buNone/>
            </a:pPr>
            <a:r>
              <a:rPr b="1" lang="en-US">
                <a:solidFill>
                  <a:srgbClr val="1155CC"/>
                </a:solidFill>
                <a:highlight>
                  <a:srgbClr val="EFEFEF"/>
                </a:highlight>
              </a:rPr>
              <a:t>vec3  / 2						</a:t>
            </a:r>
            <a:r>
              <a:rPr b="1" lang="en-US">
                <a:solidFill>
                  <a:srgbClr val="134F5C"/>
                </a:solidFill>
                <a:highlight>
                  <a:srgbClr val="EFEFEF"/>
                </a:highlight>
              </a:rPr>
              <a:t>## Diviser des chaînes de caractères par un nombre</a:t>
            </a:r>
            <a:endParaRPr b="1">
              <a:solidFill>
                <a:srgbClr val="134F5C"/>
              </a:solidFill>
              <a:highlight>
                <a:srgbClr val="EFEFEF"/>
              </a:highlight>
            </a:endParaRPr>
          </a:p>
          <a:p>
            <a:pPr indent="0" lvl="0" marL="0" rtl="0" algn="l">
              <a:lnSpc>
                <a:spcPct val="100000"/>
              </a:lnSpc>
              <a:spcBef>
                <a:spcPts val="0"/>
              </a:spcBef>
              <a:spcAft>
                <a:spcPts val="0"/>
              </a:spcAft>
              <a:buSzPts val="1400"/>
              <a:buNone/>
            </a:pPr>
            <a:r>
              <a:t/>
            </a:r>
            <a:endParaRPr b="1">
              <a:solidFill>
                <a:srgbClr val="134F5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134F5C"/>
                </a:solidFill>
                <a:highlight>
                  <a:srgbClr val="EFEFEF"/>
                </a:highlight>
              </a:rPr>
              <a:t>## Noms de variables interdits: TRUE, FALSE, T, F, c, t, pi, data, LETTERS, letters, ...</a:t>
            </a:r>
            <a:endParaRPr b="1"/>
          </a:p>
        </p:txBody>
      </p:sp>
      <p:grpSp>
        <p:nvGrpSpPr>
          <p:cNvPr id="323" name="Google Shape;323;p12"/>
          <p:cNvGrpSpPr/>
          <p:nvPr/>
        </p:nvGrpSpPr>
        <p:grpSpPr>
          <a:xfrm>
            <a:off x="7958150" y="2740727"/>
            <a:ext cx="2479300" cy="1542323"/>
            <a:chOff x="7958150" y="2740727"/>
            <a:chExt cx="2479300" cy="1542323"/>
          </a:xfrm>
        </p:grpSpPr>
        <p:pic>
          <p:nvPicPr>
            <p:cNvPr id="324" name="Google Shape;324;p12"/>
            <p:cNvPicPr preferRelativeResize="0"/>
            <p:nvPr/>
          </p:nvPicPr>
          <p:blipFill rotWithShape="1">
            <a:blip r:embed="rId4">
              <a:alphaModFix/>
            </a:blip>
            <a:srcRect b="0" l="0" r="0" t="0"/>
            <a:stretch/>
          </p:blipFill>
          <p:spPr>
            <a:xfrm>
              <a:off x="7958150" y="2740727"/>
              <a:ext cx="2479300" cy="1466200"/>
            </a:xfrm>
            <a:prstGeom prst="rect">
              <a:avLst/>
            </a:prstGeom>
            <a:noFill/>
            <a:ln cap="flat" cmpd="sng" w="9525">
              <a:solidFill>
                <a:srgbClr val="B7B7B7"/>
              </a:solidFill>
              <a:prstDash val="solid"/>
              <a:round/>
              <a:headEnd len="sm" w="sm" type="none"/>
              <a:tailEnd len="sm" w="sm" type="none"/>
            </a:ln>
          </p:spPr>
        </p:pic>
        <p:sp>
          <p:nvSpPr>
            <p:cNvPr id="325" name="Google Shape;325;p12"/>
            <p:cNvSpPr/>
            <p:nvPr/>
          </p:nvSpPr>
          <p:spPr>
            <a:xfrm>
              <a:off x="9132650" y="3465550"/>
              <a:ext cx="564600" cy="8175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 name="Google Shape;326;p12"/>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Notion de variable/objet</a:t>
            </a:r>
            <a:endParaRPr b="1" i="0" sz="1400" u="none" cap="none" strike="noStrike">
              <a:solidFill>
                <a:srgbClr val="000000"/>
              </a:solidFill>
              <a:latin typeface="Times"/>
              <a:ea typeface="Times"/>
              <a:cs typeface="Times"/>
              <a:sym typeface="Times"/>
            </a:endParaRPr>
          </a:p>
        </p:txBody>
      </p:sp>
      <p:sp>
        <p:nvSpPr>
          <p:cNvPr id="327" name="Google Shape;327;p12"/>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grpSp>
        <p:nvGrpSpPr>
          <p:cNvPr id="328" name="Google Shape;328;p12"/>
          <p:cNvGrpSpPr/>
          <p:nvPr/>
        </p:nvGrpSpPr>
        <p:grpSpPr>
          <a:xfrm>
            <a:off x="7958151" y="1018427"/>
            <a:ext cx="2479300" cy="1589451"/>
            <a:chOff x="7958151" y="1018427"/>
            <a:chExt cx="2479300" cy="1589451"/>
          </a:xfrm>
        </p:grpSpPr>
        <p:pic>
          <p:nvPicPr>
            <p:cNvPr id="329" name="Google Shape;329;p12"/>
            <p:cNvPicPr preferRelativeResize="0"/>
            <p:nvPr/>
          </p:nvPicPr>
          <p:blipFill rotWithShape="1">
            <a:blip r:embed="rId5">
              <a:alphaModFix/>
            </a:blip>
            <a:srcRect b="0" l="0" r="0" t="0"/>
            <a:stretch/>
          </p:blipFill>
          <p:spPr>
            <a:xfrm>
              <a:off x="7958151" y="1018427"/>
              <a:ext cx="2479300" cy="1589451"/>
            </a:xfrm>
            <a:prstGeom prst="rect">
              <a:avLst/>
            </a:prstGeom>
            <a:noFill/>
            <a:ln cap="flat" cmpd="sng" w="9525">
              <a:solidFill>
                <a:srgbClr val="CCCCCC"/>
              </a:solidFill>
              <a:prstDash val="solid"/>
              <a:round/>
              <a:headEnd len="sm" w="sm" type="none"/>
              <a:tailEnd len="sm" w="sm" type="none"/>
            </a:ln>
          </p:spPr>
        </p:pic>
        <p:sp>
          <p:nvSpPr>
            <p:cNvPr id="330" name="Google Shape;330;p12"/>
            <p:cNvSpPr/>
            <p:nvPr/>
          </p:nvSpPr>
          <p:spPr>
            <a:xfrm>
              <a:off x="9132650" y="1790375"/>
              <a:ext cx="564600" cy="817500"/>
            </a:xfrm>
            <a:prstGeom prst="ellipse">
              <a:avLst/>
            </a:prstGeom>
            <a:noFill/>
            <a:ln cap="flat" cmpd="sng" w="572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20" st="2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21" st="2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3"/>
          <p:cNvSpPr txBox="1"/>
          <p:nvPr>
            <p:ph type="title"/>
          </p:nvPr>
        </p:nvSpPr>
        <p:spPr>
          <a:xfrm>
            <a:off x="457825" y="2524875"/>
            <a:ext cx="9768900" cy="1424100"/>
          </a:xfrm>
          <a:prstGeom prst="rect">
            <a:avLst/>
          </a:prstGeom>
          <a:noFill/>
          <a:ln>
            <a:noFill/>
          </a:ln>
        </p:spPr>
        <p:txBody>
          <a:bodyPr anchorCtr="0" anchor="t" bIns="43950" lIns="87950" spcFirstLastPara="1" rIns="87950" wrap="square" tIns="43950">
            <a:noAutofit/>
          </a:bodyPr>
          <a:lstStyle/>
          <a:p>
            <a:pPr indent="0" lvl="0" marL="0" rtl="0" algn="ctr">
              <a:lnSpc>
                <a:spcPct val="95000"/>
              </a:lnSpc>
              <a:spcBef>
                <a:spcPts val="0"/>
              </a:spcBef>
              <a:spcAft>
                <a:spcPts val="0"/>
              </a:spcAft>
              <a:buSzPts val="2400"/>
              <a:buNone/>
            </a:pPr>
            <a:r>
              <a:rPr lang="en-US"/>
              <a:t>Cas pratique : manipulation de matrices de données</a:t>
            </a:r>
            <a:endParaRPr/>
          </a:p>
        </p:txBody>
      </p:sp>
      <p:sp>
        <p:nvSpPr>
          <p:cNvPr id="336" name="Google Shape;336;p13"/>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14"/>
          <p:cNvPicPr preferRelativeResize="0"/>
          <p:nvPr/>
        </p:nvPicPr>
        <p:blipFill rotWithShape="1">
          <a:blip r:embed="rId3">
            <a:alphaModFix/>
          </a:blip>
          <a:srcRect b="0" l="0" r="0" t="0"/>
          <a:stretch/>
        </p:blipFill>
        <p:spPr>
          <a:xfrm>
            <a:off x="81725" y="1014250"/>
            <a:ext cx="7168963" cy="4535301"/>
          </a:xfrm>
          <a:prstGeom prst="rect">
            <a:avLst/>
          </a:prstGeom>
          <a:noFill/>
          <a:ln>
            <a:noFill/>
          </a:ln>
        </p:spPr>
      </p:pic>
      <p:pic>
        <p:nvPicPr>
          <p:cNvPr id="342" name="Google Shape;342;p14"/>
          <p:cNvPicPr preferRelativeResize="0"/>
          <p:nvPr/>
        </p:nvPicPr>
        <p:blipFill rotWithShape="1">
          <a:blip r:embed="rId4">
            <a:alphaModFix/>
          </a:blip>
          <a:srcRect b="0" l="0" r="0" t="0"/>
          <a:stretch/>
        </p:blipFill>
        <p:spPr>
          <a:xfrm>
            <a:off x="1313450" y="3710225"/>
            <a:ext cx="5899589" cy="1839325"/>
          </a:xfrm>
          <a:prstGeom prst="rect">
            <a:avLst/>
          </a:prstGeom>
          <a:noFill/>
          <a:ln cap="flat" cmpd="sng" w="9525">
            <a:solidFill>
              <a:srgbClr val="000000"/>
            </a:solidFill>
            <a:prstDash val="solid"/>
            <a:round/>
            <a:headEnd len="sm" w="sm" type="none"/>
            <a:tailEnd len="sm" w="sm" type="none"/>
          </a:ln>
        </p:spPr>
      </p:pic>
      <p:sp>
        <p:nvSpPr>
          <p:cNvPr id="343" name="Google Shape;343;p14"/>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Création d’un dossier </a:t>
            </a:r>
            <a:r>
              <a:rPr b="1" i="0" lang="en-US" sz="2800" u="none" cap="none" strike="noStrike">
                <a:solidFill>
                  <a:srgbClr val="000000"/>
                </a:solidFill>
                <a:highlight>
                  <a:schemeClr val="lt2"/>
                </a:highlight>
                <a:latin typeface="Courier"/>
                <a:ea typeface="Courier"/>
                <a:cs typeface="Courier"/>
                <a:sym typeface="Courier"/>
              </a:rPr>
              <a:t>intro_R</a:t>
            </a:r>
            <a:r>
              <a:rPr b="1" i="0" lang="en-US" sz="2800" u="none" cap="none" strike="noStrike">
                <a:solidFill>
                  <a:srgbClr val="000000"/>
                </a:solidFill>
                <a:latin typeface="Times"/>
                <a:ea typeface="Times"/>
                <a:cs typeface="Times"/>
                <a:sym typeface="Times"/>
              </a:rPr>
              <a:t> pour vos résultats de ce TP</a:t>
            </a:r>
            <a:endParaRPr b="1" i="0" sz="1400" u="none" cap="none" strike="noStrike">
              <a:solidFill>
                <a:srgbClr val="000000"/>
              </a:solidFill>
              <a:latin typeface="Times"/>
              <a:ea typeface="Times"/>
              <a:cs typeface="Times"/>
              <a:sym typeface="Times"/>
            </a:endParaRPr>
          </a:p>
        </p:txBody>
      </p:sp>
      <p:sp>
        <p:nvSpPr>
          <p:cNvPr id="344" name="Google Shape;344;p14"/>
          <p:cNvSpPr/>
          <p:nvPr/>
        </p:nvSpPr>
        <p:spPr>
          <a:xfrm>
            <a:off x="1377031" y="3908245"/>
            <a:ext cx="1562400" cy="9555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5" name="Google Shape;345;p14"/>
          <p:cNvCxnSpPr>
            <a:stCxn id="346" idx="2"/>
            <a:endCxn id="344" idx="0"/>
          </p:cNvCxnSpPr>
          <p:nvPr/>
        </p:nvCxnSpPr>
        <p:spPr>
          <a:xfrm flipH="1">
            <a:off x="2158100" y="3176975"/>
            <a:ext cx="1642800" cy="731400"/>
          </a:xfrm>
          <a:prstGeom prst="curvedConnector2">
            <a:avLst/>
          </a:prstGeom>
          <a:noFill/>
          <a:ln cap="flat" cmpd="sng" w="28575">
            <a:solidFill>
              <a:srgbClr val="FF0000"/>
            </a:solidFill>
            <a:prstDash val="solid"/>
            <a:round/>
            <a:headEnd len="sm" w="sm" type="none"/>
            <a:tailEnd len="med" w="med" type="triangle"/>
          </a:ln>
        </p:spPr>
      </p:cxnSp>
      <p:sp>
        <p:nvSpPr>
          <p:cNvPr id="347" name="Google Shape;347;p14"/>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cxnSp>
        <p:nvCxnSpPr>
          <p:cNvPr id="348" name="Google Shape;348;p14"/>
          <p:cNvCxnSpPr>
            <a:stCxn id="344" idx="4"/>
            <a:endCxn id="349" idx="1"/>
          </p:cNvCxnSpPr>
          <p:nvPr/>
        </p:nvCxnSpPr>
        <p:spPr>
          <a:xfrm flipH="1" rot="-5400000">
            <a:off x="2575981" y="4445995"/>
            <a:ext cx="546300" cy="1381800"/>
          </a:xfrm>
          <a:prstGeom prst="curvedConnector2">
            <a:avLst/>
          </a:prstGeom>
          <a:noFill/>
          <a:ln cap="flat" cmpd="sng" w="38100">
            <a:solidFill>
              <a:srgbClr val="FF0000"/>
            </a:solidFill>
            <a:prstDash val="solid"/>
            <a:round/>
            <a:headEnd len="sm" w="sm" type="none"/>
            <a:tailEnd len="med" w="med" type="triangle"/>
          </a:ln>
        </p:spPr>
      </p:cxnSp>
      <p:sp>
        <p:nvSpPr>
          <p:cNvPr id="346" name="Google Shape;346;p14"/>
          <p:cNvSpPr/>
          <p:nvPr/>
        </p:nvSpPr>
        <p:spPr>
          <a:xfrm>
            <a:off x="3800900" y="2851925"/>
            <a:ext cx="1032600" cy="650100"/>
          </a:xfrm>
          <a:prstGeom prst="ellipse">
            <a:avLst/>
          </a:prstGeom>
          <a:noFill/>
          <a:ln cap="flat" cmpd="sng" w="19050">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9" name="Google Shape;349;p14"/>
          <p:cNvPicPr preferRelativeResize="0"/>
          <p:nvPr/>
        </p:nvPicPr>
        <p:blipFill rotWithShape="1">
          <a:blip r:embed="rId5">
            <a:alphaModFix/>
          </a:blip>
          <a:srcRect b="0" l="0" r="0" t="0"/>
          <a:stretch/>
        </p:blipFill>
        <p:spPr>
          <a:xfrm>
            <a:off x="3540025" y="4772224"/>
            <a:ext cx="2942525" cy="1275400"/>
          </a:xfrm>
          <a:prstGeom prst="rect">
            <a:avLst/>
          </a:prstGeom>
          <a:noFill/>
          <a:ln cap="flat" cmpd="sng" w="38100">
            <a:solidFill>
              <a:srgbClr val="DF0F21"/>
            </a:solidFill>
            <a:prstDash val="solid"/>
            <a:round/>
            <a:headEnd len="sm" w="sm" type="none"/>
            <a:tailEnd len="sm" w="sm" type="none"/>
          </a:ln>
        </p:spPr>
      </p:pic>
      <p:cxnSp>
        <p:nvCxnSpPr>
          <p:cNvPr id="350" name="Google Shape;350;p14"/>
          <p:cNvCxnSpPr>
            <a:stCxn id="349" idx="2"/>
            <a:endCxn id="351" idx="1"/>
          </p:cNvCxnSpPr>
          <p:nvPr/>
        </p:nvCxnSpPr>
        <p:spPr>
          <a:xfrm flipH="1" rot="-5400000">
            <a:off x="5682988" y="5375924"/>
            <a:ext cx="349200" cy="1692600"/>
          </a:xfrm>
          <a:prstGeom prst="curvedConnector2">
            <a:avLst/>
          </a:prstGeom>
          <a:noFill/>
          <a:ln cap="flat" cmpd="sng" w="38100">
            <a:solidFill>
              <a:srgbClr val="FF0000"/>
            </a:solidFill>
            <a:prstDash val="solid"/>
            <a:round/>
            <a:headEnd len="sm" w="sm" type="none"/>
            <a:tailEnd len="med" w="med" type="triangle"/>
          </a:ln>
        </p:spPr>
      </p:cxnSp>
      <p:grpSp>
        <p:nvGrpSpPr>
          <p:cNvPr id="352" name="Google Shape;352;p14"/>
          <p:cNvGrpSpPr/>
          <p:nvPr/>
        </p:nvGrpSpPr>
        <p:grpSpPr>
          <a:xfrm>
            <a:off x="6703996" y="5620396"/>
            <a:ext cx="3943079" cy="1552925"/>
            <a:chOff x="6703996" y="5620396"/>
            <a:chExt cx="3943079" cy="1552925"/>
          </a:xfrm>
        </p:grpSpPr>
        <p:pic>
          <p:nvPicPr>
            <p:cNvPr id="351" name="Google Shape;351;p14"/>
            <p:cNvPicPr preferRelativeResize="0"/>
            <p:nvPr/>
          </p:nvPicPr>
          <p:blipFill rotWithShape="1">
            <a:blip r:embed="rId6">
              <a:alphaModFix/>
            </a:blip>
            <a:srcRect b="0" l="0" r="0" t="0"/>
            <a:stretch/>
          </p:blipFill>
          <p:spPr>
            <a:xfrm>
              <a:off x="6703996" y="5620396"/>
              <a:ext cx="3943079" cy="1552925"/>
            </a:xfrm>
            <a:prstGeom prst="rect">
              <a:avLst/>
            </a:prstGeom>
            <a:noFill/>
            <a:ln cap="flat" cmpd="sng" w="38100">
              <a:solidFill>
                <a:srgbClr val="DF0F21"/>
              </a:solidFill>
              <a:prstDash val="solid"/>
              <a:round/>
              <a:headEnd len="sm" w="sm" type="none"/>
              <a:tailEnd len="sm" w="sm" type="none"/>
            </a:ln>
          </p:spPr>
        </p:pic>
        <p:sp>
          <p:nvSpPr>
            <p:cNvPr id="353" name="Google Shape;353;p14"/>
            <p:cNvSpPr/>
            <p:nvPr/>
          </p:nvSpPr>
          <p:spPr>
            <a:xfrm>
              <a:off x="7441275" y="6281200"/>
              <a:ext cx="3054600" cy="231300"/>
            </a:xfrm>
            <a:prstGeom prst="rect">
              <a:avLst/>
            </a:prstGeom>
            <a:solidFill>
              <a:srgbClr val="F6F8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6"/>
          <p:cNvSpPr txBox="1"/>
          <p:nvPr>
            <p:ph idx="1" type="body"/>
          </p:nvPr>
        </p:nvSpPr>
        <p:spPr>
          <a:xfrm>
            <a:off x="381829" y="1186925"/>
            <a:ext cx="4995000" cy="583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sz="2100"/>
              <a:t>Double-cliquez</a:t>
            </a:r>
            <a:r>
              <a:rPr lang="en-US" sz="2100"/>
              <a:t> sur le dossier “intro_R”, pour vous y déplacer.</a:t>
            </a:r>
            <a:endParaRPr sz="2100"/>
          </a:p>
          <a:p>
            <a:pPr indent="0" lvl="0" marL="0" rtl="0" algn="l">
              <a:lnSpc>
                <a:spcPct val="100000"/>
              </a:lnSpc>
              <a:spcBef>
                <a:spcPts val="0"/>
              </a:spcBef>
              <a:spcAft>
                <a:spcPts val="0"/>
              </a:spcAft>
              <a:buSzPts val="1400"/>
              <a:buNone/>
            </a:pPr>
            <a:r>
              <a:t/>
            </a:r>
            <a:endParaRPr sz="2100"/>
          </a:p>
          <a:p>
            <a:pPr indent="0" lvl="0" marL="0" rtl="0" algn="l">
              <a:lnSpc>
                <a:spcPct val="100000"/>
              </a:lnSpc>
              <a:spcBef>
                <a:spcPts val="0"/>
              </a:spcBef>
              <a:spcAft>
                <a:spcPts val="0"/>
              </a:spcAft>
              <a:buSzPts val="1400"/>
              <a:buNone/>
            </a:pPr>
            <a:r>
              <a:rPr lang="en-US" sz="2100">
                <a:extLst>
                  <a:ext uri="http://customooxmlschemas.google.com/">
                    <go:slidesCustomData xmlns:go="http://customooxmlschemas.google.com/" textRoundtripDataId="2"/>
                  </a:ext>
                </a:extLst>
              </a:rPr>
              <a:t>Puisque vous venez de créer le dossier il est vide (image du bas).</a:t>
            </a:r>
            <a:endParaRPr sz="2100"/>
          </a:p>
        </p:txBody>
      </p:sp>
      <p:pic>
        <p:nvPicPr>
          <p:cNvPr id="359" name="Google Shape;359;p16"/>
          <p:cNvPicPr preferRelativeResize="0"/>
          <p:nvPr/>
        </p:nvPicPr>
        <p:blipFill rotWithShape="1">
          <a:blip r:embed="rId3">
            <a:alphaModFix/>
          </a:blip>
          <a:srcRect b="63531" l="0" r="0" t="0"/>
          <a:stretch/>
        </p:blipFill>
        <p:spPr>
          <a:xfrm>
            <a:off x="5608650" y="1003925"/>
            <a:ext cx="4683451" cy="1357801"/>
          </a:xfrm>
          <a:prstGeom prst="rect">
            <a:avLst/>
          </a:prstGeom>
          <a:noFill/>
          <a:ln>
            <a:noFill/>
          </a:ln>
        </p:spPr>
      </p:pic>
      <p:pic>
        <p:nvPicPr>
          <p:cNvPr id="360" name="Google Shape;360;p16"/>
          <p:cNvPicPr preferRelativeResize="0"/>
          <p:nvPr/>
        </p:nvPicPr>
        <p:blipFill rotWithShape="1">
          <a:blip r:embed="rId4">
            <a:alphaModFix/>
          </a:blip>
          <a:srcRect b="0" l="0" r="0" t="0"/>
          <a:stretch/>
        </p:blipFill>
        <p:spPr>
          <a:xfrm>
            <a:off x="4482399" y="3667389"/>
            <a:ext cx="4683450" cy="2012144"/>
          </a:xfrm>
          <a:prstGeom prst="rect">
            <a:avLst/>
          </a:prstGeom>
          <a:noFill/>
          <a:ln cap="flat" cmpd="sng" w="38100">
            <a:solidFill>
              <a:srgbClr val="DF0F21"/>
            </a:solidFill>
            <a:prstDash val="solid"/>
            <a:round/>
            <a:headEnd len="sm" w="sm" type="none"/>
            <a:tailEnd len="sm" w="sm" type="none"/>
          </a:ln>
        </p:spPr>
      </p:pic>
      <p:sp>
        <p:nvSpPr>
          <p:cNvPr id="361" name="Google Shape;361;p16"/>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Déplacement dans le dossier “intro_R” </a:t>
            </a:r>
            <a:endParaRPr b="1" i="0" sz="2800" u="none" cap="none" strike="noStrike">
              <a:solidFill>
                <a:srgbClr val="000000"/>
              </a:solidFill>
              <a:latin typeface="Times"/>
              <a:ea typeface="Times"/>
              <a:cs typeface="Times"/>
              <a:sym typeface="Times"/>
            </a:endParaRPr>
          </a:p>
        </p:txBody>
      </p:sp>
      <p:sp>
        <p:nvSpPr>
          <p:cNvPr id="362" name="Google Shape;362;p16"/>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cxnSp>
        <p:nvCxnSpPr>
          <p:cNvPr id="363" name="Google Shape;363;p16"/>
          <p:cNvCxnSpPr>
            <a:stCxn id="364" idx="2"/>
            <a:endCxn id="360" idx="1"/>
          </p:cNvCxnSpPr>
          <p:nvPr/>
        </p:nvCxnSpPr>
        <p:spPr>
          <a:xfrm flipH="1">
            <a:off x="4482450" y="2738948"/>
            <a:ext cx="1126200" cy="1934400"/>
          </a:xfrm>
          <a:prstGeom prst="curvedConnector3">
            <a:avLst>
              <a:gd fmla="val 121149" name="adj1"/>
            </a:avLst>
          </a:prstGeom>
          <a:noFill/>
          <a:ln cap="flat" cmpd="sng" w="38100">
            <a:solidFill>
              <a:srgbClr val="FF0000"/>
            </a:solidFill>
            <a:prstDash val="solid"/>
            <a:round/>
            <a:headEnd len="sm" w="sm" type="none"/>
            <a:tailEnd len="med" w="med" type="triangle"/>
          </a:ln>
        </p:spPr>
      </p:cxnSp>
      <p:grpSp>
        <p:nvGrpSpPr>
          <p:cNvPr id="365" name="Google Shape;365;p16"/>
          <p:cNvGrpSpPr/>
          <p:nvPr/>
        </p:nvGrpSpPr>
        <p:grpSpPr>
          <a:xfrm>
            <a:off x="5608650" y="2393525"/>
            <a:ext cx="4683451" cy="614523"/>
            <a:chOff x="5751900" y="4558900"/>
            <a:chExt cx="4683451" cy="614523"/>
          </a:xfrm>
        </p:grpSpPr>
        <p:pic>
          <p:nvPicPr>
            <p:cNvPr id="366" name="Google Shape;366;p16"/>
            <p:cNvPicPr preferRelativeResize="0"/>
            <p:nvPr/>
          </p:nvPicPr>
          <p:blipFill rotWithShape="1">
            <a:blip r:embed="rId3">
              <a:alphaModFix/>
            </a:blip>
            <a:srcRect b="0" l="0" r="0" t="85544"/>
            <a:stretch/>
          </p:blipFill>
          <p:spPr>
            <a:xfrm>
              <a:off x="5751900" y="4558900"/>
              <a:ext cx="4683451" cy="538200"/>
            </a:xfrm>
            <a:prstGeom prst="rect">
              <a:avLst/>
            </a:prstGeom>
            <a:noFill/>
            <a:ln>
              <a:noFill/>
            </a:ln>
          </p:spPr>
        </p:pic>
        <p:sp>
          <p:nvSpPr>
            <p:cNvPr id="364" name="Google Shape;364;p16"/>
            <p:cNvSpPr/>
            <p:nvPr/>
          </p:nvSpPr>
          <p:spPr>
            <a:xfrm>
              <a:off x="5751900" y="4635223"/>
              <a:ext cx="1562400" cy="5382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16"/>
          <p:cNvSpPr/>
          <p:nvPr/>
        </p:nvSpPr>
        <p:spPr>
          <a:xfrm>
            <a:off x="5649700" y="1039850"/>
            <a:ext cx="4683600" cy="1934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8"/>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lt1"/>
              </a:buClr>
              <a:buSzPts val="700"/>
              <a:buFont typeface="Arial"/>
              <a:buNone/>
            </a:pPr>
            <a:r>
              <a:rPr b="1" i="0" lang="en-US" sz="2800" u="none" cap="none" strike="noStrike">
                <a:solidFill>
                  <a:schemeClr val="dk1"/>
                </a:solidFill>
                <a:latin typeface="Times"/>
                <a:ea typeface="Times"/>
                <a:cs typeface="Times"/>
                <a:sym typeface="Times"/>
              </a:rPr>
              <a:t>Définissez votre dossier espace de travail (working directory)</a:t>
            </a:r>
            <a:endParaRPr b="1" i="0" sz="2800" u="none" cap="none" strike="noStrike">
              <a:solidFill>
                <a:srgbClr val="000000"/>
              </a:solidFill>
              <a:latin typeface="Times"/>
              <a:ea typeface="Times"/>
              <a:cs typeface="Times"/>
              <a:sym typeface="Times"/>
            </a:endParaRPr>
          </a:p>
        </p:txBody>
      </p:sp>
      <p:pic>
        <p:nvPicPr>
          <p:cNvPr id="373" name="Google Shape;373;p18"/>
          <p:cNvPicPr preferRelativeResize="0"/>
          <p:nvPr/>
        </p:nvPicPr>
        <p:blipFill rotWithShape="1">
          <a:blip r:embed="rId3">
            <a:alphaModFix/>
          </a:blip>
          <a:srcRect b="0" l="0" r="0" t="0"/>
          <a:stretch/>
        </p:blipFill>
        <p:spPr>
          <a:xfrm>
            <a:off x="282200" y="1147275"/>
            <a:ext cx="5215349" cy="3313925"/>
          </a:xfrm>
          <a:prstGeom prst="rect">
            <a:avLst/>
          </a:prstGeom>
          <a:noFill/>
          <a:ln cap="flat" cmpd="sng" w="9525">
            <a:solidFill>
              <a:srgbClr val="B7B7B7"/>
            </a:solidFill>
            <a:prstDash val="solid"/>
            <a:round/>
            <a:headEnd len="sm" w="sm" type="none"/>
            <a:tailEnd len="sm" w="sm" type="none"/>
          </a:ln>
        </p:spPr>
      </p:pic>
      <p:pic>
        <p:nvPicPr>
          <p:cNvPr id="374" name="Google Shape;374;p18"/>
          <p:cNvPicPr preferRelativeResize="0"/>
          <p:nvPr/>
        </p:nvPicPr>
        <p:blipFill rotWithShape="1">
          <a:blip r:embed="rId4">
            <a:alphaModFix/>
          </a:blip>
          <a:srcRect b="0" l="0" r="0" t="0"/>
          <a:stretch/>
        </p:blipFill>
        <p:spPr>
          <a:xfrm>
            <a:off x="5735650" y="1240225"/>
            <a:ext cx="4103458" cy="3313925"/>
          </a:xfrm>
          <a:prstGeom prst="rect">
            <a:avLst/>
          </a:prstGeom>
          <a:noFill/>
          <a:ln cap="flat" cmpd="sng" w="9525">
            <a:solidFill>
              <a:srgbClr val="B7B7B7"/>
            </a:solidFill>
            <a:prstDash val="solid"/>
            <a:round/>
            <a:headEnd len="sm" w="sm" type="none"/>
            <a:tailEnd len="sm" w="sm" type="none"/>
          </a:ln>
        </p:spPr>
      </p:pic>
      <p:sp>
        <p:nvSpPr>
          <p:cNvPr id="375" name="Google Shape;375;p18"/>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pic>
        <p:nvPicPr>
          <p:cNvPr id="376" name="Google Shape;376;p18"/>
          <p:cNvPicPr preferRelativeResize="0"/>
          <p:nvPr/>
        </p:nvPicPr>
        <p:blipFill rotWithShape="1">
          <a:blip r:embed="rId5">
            <a:alphaModFix/>
          </a:blip>
          <a:srcRect b="0" l="0" r="0" t="0"/>
          <a:stretch/>
        </p:blipFill>
        <p:spPr>
          <a:xfrm>
            <a:off x="6230975" y="3225100"/>
            <a:ext cx="4103450" cy="3353775"/>
          </a:xfrm>
          <a:prstGeom prst="rect">
            <a:avLst/>
          </a:prstGeom>
          <a:noFill/>
          <a:ln>
            <a:noFill/>
          </a:ln>
        </p:spPr>
      </p:pic>
      <p:sp>
        <p:nvSpPr>
          <p:cNvPr id="377" name="Google Shape;377;p18"/>
          <p:cNvSpPr txBox="1"/>
          <p:nvPr>
            <p:ph idx="1" type="body"/>
          </p:nvPr>
        </p:nvSpPr>
        <p:spPr>
          <a:xfrm>
            <a:off x="381825" y="4999450"/>
            <a:ext cx="5742900" cy="1981800"/>
          </a:xfrm>
          <a:prstGeom prst="rect">
            <a:avLst/>
          </a:prstGeom>
          <a:noFill/>
          <a:ln>
            <a:noFill/>
          </a:ln>
        </p:spPr>
        <p:txBody>
          <a:bodyPr anchorCtr="0" anchor="t" bIns="91425" lIns="91425" spcFirstLastPara="1" rIns="91425" wrap="square" tIns="91425">
            <a:noAutofit/>
          </a:bodyPr>
          <a:lstStyle/>
          <a:p>
            <a:pPr indent="-361950" lvl="0" marL="457200" rtl="0" algn="l">
              <a:lnSpc>
                <a:spcPct val="100000"/>
              </a:lnSpc>
              <a:spcBef>
                <a:spcPts val="0"/>
              </a:spcBef>
              <a:spcAft>
                <a:spcPts val="0"/>
              </a:spcAft>
              <a:buSzPts val="2100"/>
              <a:buAutoNum type="arabicPeriod"/>
            </a:pPr>
            <a:r>
              <a:rPr lang="en-US" sz="2100"/>
              <a:t>Dans le menu “</a:t>
            </a:r>
            <a:r>
              <a:rPr b="1" lang="en-US" sz="2100"/>
              <a:t>Session</a:t>
            </a:r>
            <a:r>
              <a:rPr lang="en-US" sz="2100"/>
              <a:t>”, lancez “</a:t>
            </a:r>
            <a:r>
              <a:rPr b="1" lang="en-US" sz="2100"/>
              <a:t>Choose Directory …</a:t>
            </a:r>
            <a:r>
              <a:rPr lang="en-US" sz="2100"/>
              <a:t>”</a:t>
            </a:r>
            <a:endParaRPr sz="2100"/>
          </a:p>
          <a:p>
            <a:pPr indent="-361950" lvl="0" marL="457200" rtl="0" algn="l">
              <a:lnSpc>
                <a:spcPct val="100000"/>
              </a:lnSpc>
              <a:spcBef>
                <a:spcPts val="0"/>
              </a:spcBef>
              <a:spcAft>
                <a:spcPts val="0"/>
              </a:spcAft>
              <a:buSzPts val="2100"/>
              <a:buAutoNum type="arabicPeriod"/>
            </a:pPr>
            <a:r>
              <a:rPr b="1" lang="en-US" sz="2100"/>
              <a:t>Naviguez</a:t>
            </a:r>
            <a:r>
              <a:rPr lang="en-US" sz="2100"/>
              <a:t> jusqu’à votre dossier </a:t>
            </a:r>
            <a:r>
              <a:rPr lang="en-US" sz="2100">
                <a:highlight>
                  <a:schemeClr val="lt2"/>
                </a:highlight>
                <a:latin typeface="Courier"/>
                <a:ea typeface="Courier"/>
                <a:cs typeface="Courier"/>
                <a:sym typeface="Courier"/>
              </a:rPr>
              <a:t>intro_R</a:t>
            </a:r>
            <a:endParaRPr sz="2100">
              <a:highlight>
                <a:schemeClr val="lt2"/>
              </a:highlight>
              <a:latin typeface="Courier"/>
              <a:ea typeface="Courier"/>
              <a:cs typeface="Courier"/>
              <a:sym typeface="Courier"/>
            </a:endParaRPr>
          </a:p>
          <a:p>
            <a:pPr indent="-361950" lvl="0" marL="457200" rtl="0" algn="l">
              <a:lnSpc>
                <a:spcPct val="100000"/>
              </a:lnSpc>
              <a:spcBef>
                <a:spcPts val="0"/>
              </a:spcBef>
              <a:spcAft>
                <a:spcPts val="0"/>
              </a:spcAft>
              <a:buSzPts val="2100"/>
              <a:buAutoNum type="arabicPeriod"/>
            </a:pPr>
            <a:r>
              <a:rPr b="1" lang="en-US" sz="2100"/>
              <a:t>Double-cliquez</a:t>
            </a:r>
            <a:r>
              <a:rPr lang="en-US" sz="2100"/>
              <a:t> dessus pour l’ouvrir</a:t>
            </a:r>
            <a:endParaRPr sz="2100"/>
          </a:p>
          <a:p>
            <a:pPr indent="-361950" lvl="0" marL="457200" rtl="0" algn="l">
              <a:lnSpc>
                <a:spcPct val="100000"/>
              </a:lnSpc>
              <a:spcBef>
                <a:spcPts val="0"/>
              </a:spcBef>
              <a:spcAft>
                <a:spcPts val="0"/>
              </a:spcAft>
              <a:buSzPts val="2100"/>
              <a:buAutoNum type="arabicPeriod"/>
            </a:pPr>
            <a:r>
              <a:rPr lang="en-US" sz="2100"/>
              <a:t>Cliquez </a:t>
            </a:r>
            <a:r>
              <a:rPr b="1" lang="en-US" sz="2100"/>
              <a:t>Choose</a:t>
            </a:r>
            <a:endParaRPr b="1" sz="2100"/>
          </a:p>
        </p:txBody>
      </p:sp>
      <p:sp>
        <p:nvSpPr>
          <p:cNvPr id="378" name="Google Shape;378;p18"/>
          <p:cNvSpPr/>
          <p:nvPr/>
        </p:nvSpPr>
        <p:spPr>
          <a:xfrm>
            <a:off x="2412750" y="3225100"/>
            <a:ext cx="3084900" cy="7017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8"/>
          <p:cNvSpPr/>
          <p:nvPr/>
        </p:nvSpPr>
        <p:spPr>
          <a:xfrm>
            <a:off x="5499000" y="1866873"/>
            <a:ext cx="1315500" cy="5787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0" name="Google Shape;380;p18"/>
          <p:cNvCxnSpPr>
            <a:stCxn id="378" idx="0"/>
            <a:endCxn id="379" idx="2"/>
          </p:cNvCxnSpPr>
          <p:nvPr/>
        </p:nvCxnSpPr>
        <p:spPr>
          <a:xfrm rot="-5400000">
            <a:off x="4192650" y="1918750"/>
            <a:ext cx="1068900" cy="1543800"/>
          </a:xfrm>
          <a:prstGeom prst="curvedConnector2">
            <a:avLst/>
          </a:prstGeom>
          <a:noFill/>
          <a:ln cap="flat" cmpd="sng" w="38100">
            <a:solidFill>
              <a:srgbClr val="FF0000"/>
            </a:solidFill>
            <a:prstDash val="solid"/>
            <a:round/>
            <a:headEnd len="sm" w="sm" type="none"/>
            <a:tailEnd len="med" w="med" type="triangle"/>
          </a:ln>
        </p:spPr>
      </p:cxnSp>
      <p:sp>
        <p:nvSpPr>
          <p:cNvPr id="381" name="Google Shape;381;p18"/>
          <p:cNvSpPr/>
          <p:nvPr/>
        </p:nvSpPr>
        <p:spPr>
          <a:xfrm>
            <a:off x="8608775" y="6124875"/>
            <a:ext cx="1230300" cy="5787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2" name="Google Shape;382;p18"/>
          <p:cNvCxnSpPr>
            <a:stCxn id="379" idx="6"/>
            <a:endCxn id="381" idx="0"/>
          </p:cNvCxnSpPr>
          <p:nvPr/>
        </p:nvCxnSpPr>
        <p:spPr>
          <a:xfrm>
            <a:off x="6814500" y="2156223"/>
            <a:ext cx="2409300" cy="3968700"/>
          </a:xfrm>
          <a:prstGeom prst="curvedConnector2">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8"/>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Téléchargez </a:t>
            </a:r>
            <a:r>
              <a:rPr b="1" lang="en-US" sz="2800">
                <a:latin typeface="Times"/>
                <a:ea typeface="Times"/>
                <a:cs typeface="Times"/>
                <a:sym typeface="Times"/>
              </a:rPr>
              <a:t>un fichier depuis RStudio</a:t>
            </a:r>
            <a:endParaRPr b="1" i="0" sz="1400" u="none" cap="none" strike="noStrike">
              <a:solidFill>
                <a:srgbClr val="000000"/>
              </a:solidFill>
              <a:latin typeface="Times"/>
              <a:ea typeface="Times"/>
              <a:cs typeface="Times"/>
              <a:sym typeface="Times"/>
            </a:endParaRPr>
          </a:p>
        </p:txBody>
      </p:sp>
      <p:sp>
        <p:nvSpPr>
          <p:cNvPr id="388" name="Google Shape;388;p8"/>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
        <p:nvSpPr>
          <p:cNvPr id="389" name="Google Shape;389;p8"/>
          <p:cNvSpPr txBox="1"/>
          <p:nvPr/>
        </p:nvSpPr>
        <p:spPr>
          <a:xfrm>
            <a:off x="625383" y="1157695"/>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US" sz="2100" u="none" cap="none" strike="noStrike">
                <a:solidFill>
                  <a:schemeClr val="dk1"/>
                </a:solidFill>
                <a:latin typeface="Times"/>
                <a:ea typeface="Times"/>
                <a:cs typeface="Times"/>
                <a:sym typeface="Times"/>
              </a:rPr>
              <a:t>A partir d’un navigateur Web, téléchargez et enregistrez </a:t>
            </a:r>
            <a:r>
              <a:rPr b="1" i="0" lang="en-US" sz="2100" u="none" cap="none" strike="noStrike">
                <a:solidFill>
                  <a:schemeClr val="dk1"/>
                </a:solidFill>
                <a:latin typeface="Times"/>
                <a:ea typeface="Times"/>
                <a:cs typeface="Times"/>
                <a:sym typeface="Times"/>
              </a:rPr>
              <a:t>sur votre</a:t>
            </a:r>
            <a:r>
              <a:rPr b="0" i="0" lang="en-US" sz="2100" u="none" cap="none" strike="noStrike">
                <a:solidFill>
                  <a:schemeClr val="dk1"/>
                </a:solidFill>
                <a:latin typeface="Times"/>
                <a:ea typeface="Times"/>
                <a:cs typeface="Times"/>
                <a:sym typeface="Times"/>
              </a:rPr>
              <a:t> </a:t>
            </a:r>
            <a:r>
              <a:rPr b="1" i="0" lang="en-US" sz="2100" u="none" cap="none" strike="noStrike">
                <a:solidFill>
                  <a:schemeClr val="dk1"/>
                </a:solidFill>
                <a:latin typeface="Times"/>
                <a:ea typeface="Times"/>
                <a:cs typeface="Times"/>
                <a:sym typeface="Times"/>
              </a:rPr>
              <a:t>ordi</a:t>
            </a:r>
            <a:r>
              <a:rPr b="0" i="0" lang="en-US" sz="2100" u="none" cap="none" strike="noStrike">
                <a:solidFill>
                  <a:schemeClr val="dk1"/>
                </a:solidFill>
                <a:latin typeface="Times"/>
                <a:ea typeface="Times"/>
                <a:cs typeface="Times"/>
                <a:sym typeface="Times"/>
              </a:rPr>
              <a:t> les fichiers de données :</a:t>
            </a:r>
            <a:endParaRPr b="0" i="0" sz="2100" u="none" cap="none" strike="noStrike">
              <a:solidFill>
                <a:schemeClr val="dk1"/>
              </a:solidFill>
              <a:latin typeface="Times"/>
              <a:ea typeface="Times"/>
              <a:cs typeface="Times"/>
              <a:sym typeface="Times"/>
            </a:endParaRPr>
          </a:p>
          <a:p>
            <a:pPr indent="-361950" lvl="0" marL="914400" marR="0" rtl="0" algn="l">
              <a:lnSpc>
                <a:spcPct val="100000"/>
              </a:lnSpc>
              <a:spcBef>
                <a:spcPts val="0"/>
              </a:spcBef>
              <a:spcAft>
                <a:spcPts val="0"/>
              </a:spcAft>
              <a:buClr>
                <a:schemeClr val="dk1"/>
              </a:buClr>
              <a:buSzPts val="2100"/>
              <a:buFont typeface="Arial"/>
              <a:buChar char="●"/>
            </a:pPr>
            <a:r>
              <a:rPr lang="en-US" sz="2100">
                <a:solidFill>
                  <a:schemeClr val="dk1"/>
                </a:solidFill>
                <a:latin typeface="Courier New"/>
                <a:ea typeface="Courier New"/>
                <a:cs typeface="Courier New"/>
                <a:sym typeface="Courier New"/>
              </a:rPr>
              <a:t>fruits.tsv /.csv /.xlsx </a:t>
            </a:r>
            <a:r>
              <a:rPr i="0" lang="en-US" sz="2100" u="none" cap="none" strike="noStrike">
                <a:solidFill>
                  <a:schemeClr val="dk1"/>
                </a:solidFill>
                <a:latin typeface="Times"/>
                <a:ea typeface="Times"/>
                <a:cs typeface="Times"/>
                <a:sym typeface="Times"/>
              </a:rPr>
              <a:t>: tableau de données de fruits </a:t>
            </a:r>
            <a:r>
              <a:rPr lang="en-US" sz="2100">
                <a:solidFill>
                  <a:schemeClr val="dk1"/>
                </a:solidFill>
                <a:latin typeface="Times"/>
                <a:ea typeface="Times"/>
                <a:cs typeface="Times"/>
                <a:sym typeface="Times"/>
              </a:rPr>
              <a:t>disponible en 3 </a:t>
            </a:r>
            <a:r>
              <a:rPr i="0" lang="en-US" sz="2100" u="none" cap="none" strike="noStrike">
                <a:solidFill>
                  <a:schemeClr val="dk1"/>
                </a:solidFill>
                <a:latin typeface="Times"/>
                <a:ea typeface="Times"/>
                <a:cs typeface="Times"/>
                <a:sym typeface="Times"/>
              </a:rPr>
              <a:t>différents </a:t>
            </a:r>
            <a:r>
              <a:rPr lang="en-US" sz="2100">
                <a:solidFill>
                  <a:schemeClr val="dk1"/>
                </a:solidFill>
                <a:latin typeface="Times"/>
                <a:ea typeface="Times"/>
                <a:cs typeface="Times"/>
                <a:sym typeface="Times"/>
              </a:rPr>
              <a:t>formats </a:t>
            </a:r>
            <a:endParaRPr sz="2100">
              <a:solidFill>
                <a:schemeClr val="dk1"/>
              </a:solidFill>
              <a:latin typeface="Times"/>
              <a:ea typeface="Times"/>
              <a:cs typeface="Times"/>
              <a:sym typeface="Times"/>
            </a:endParaRPr>
          </a:p>
          <a:p>
            <a:pPr indent="0" lvl="0" marL="457200" marR="0" rtl="0" algn="l">
              <a:lnSpc>
                <a:spcPct val="100000"/>
              </a:lnSpc>
              <a:spcBef>
                <a:spcPts val="0"/>
              </a:spcBef>
              <a:spcAft>
                <a:spcPts val="0"/>
              </a:spcAft>
              <a:buNone/>
            </a:pPr>
            <a:r>
              <a:t/>
            </a:r>
            <a:endParaRPr sz="2100">
              <a:solidFill>
                <a:schemeClr val="dk1"/>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1100"/>
              <a:buFont typeface="Arial"/>
              <a:buNone/>
            </a:pPr>
            <a:r>
              <a:rPr lang="en-US" sz="2100">
                <a:solidFill>
                  <a:schemeClr val="dk1"/>
                </a:solidFill>
                <a:latin typeface="Times"/>
                <a:ea typeface="Times"/>
                <a:cs typeface="Times"/>
                <a:sym typeface="Times"/>
              </a:rPr>
              <a:t>Fichiers disponibles sur le Moodle :</a:t>
            </a:r>
            <a:endParaRPr sz="2100">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1100"/>
              <a:buFont typeface="Arial"/>
              <a:buNone/>
            </a:pPr>
            <a:r>
              <a:rPr lang="en-US" sz="2100" u="sng">
                <a:solidFill>
                  <a:schemeClr val="hlink"/>
                </a:solidFill>
                <a:hlinkClick r:id="rId3"/>
              </a:rPr>
              <a:t>https://moodle.france-bioinformatique.fr/course/view.php?id=22</a:t>
            </a:r>
            <a:endParaRPr sz="2100">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b="1" sz="2200">
              <a:solidFill>
                <a:srgbClr val="DF0F2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sz="2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2000"/>
              <a:buFont typeface="Arial"/>
              <a:buNone/>
            </a:pPr>
            <a:r>
              <a:rPr b="0" i="0" lang="en-US" sz="2100" u="none" cap="none" strike="noStrike">
                <a:solidFill>
                  <a:schemeClr val="dk1"/>
                </a:solidFill>
                <a:latin typeface="Times"/>
                <a:ea typeface="Times"/>
                <a:cs typeface="Times"/>
                <a:sym typeface="Times"/>
              </a:rPr>
              <a:t>Attention: veillez à sauvegarder les fichiers </a:t>
            </a:r>
            <a:endParaRPr b="0" i="0" sz="2100" u="none" cap="none" strike="noStrike">
              <a:solidFill>
                <a:schemeClr val="dk1"/>
              </a:solidFill>
              <a:latin typeface="Times"/>
              <a:ea typeface="Times"/>
              <a:cs typeface="Times"/>
              <a:sym typeface="Times"/>
            </a:endParaRPr>
          </a:p>
          <a:p>
            <a:pPr indent="-361950" lvl="0" marL="457200" marR="0" rtl="0" algn="l">
              <a:lnSpc>
                <a:spcPct val="100000"/>
              </a:lnSpc>
              <a:spcBef>
                <a:spcPts val="0"/>
              </a:spcBef>
              <a:spcAft>
                <a:spcPts val="0"/>
              </a:spcAft>
              <a:buClr>
                <a:schemeClr val="dk1"/>
              </a:buClr>
              <a:buSzPts val="2100"/>
              <a:buFont typeface="Times"/>
              <a:buChar char="-"/>
            </a:pPr>
            <a:r>
              <a:rPr b="0" i="0" lang="en-US" sz="2100" u="none" cap="none" strike="noStrike">
                <a:solidFill>
                  <a:schemeClr val="dk1"/>
                </a:solidFill>
                <a:latin typeface="Times"/>
                <a:ea typeface="Times"/>
                <a:cs typeface="Times"/>
                <a:sym typeface="Times"/>
              </a:rPr>
              <a:t>sous leur nom original, </a:t>
            </a:r>
            <a:endParaRPr b="0" i="0" sz="2100" u="none" cap="none" strike="noStrike">
              <a:solidFill>
                <a:schemeClr val="dk1"/>
              </a:solidFill>
              <a:latin typeface="Times"/>
              <a:ea typeface="Times"/>
              <a:cs typeface="Times"/>
              <a:sym typeface="Times"/>
            </a:endParaRPr>
          </a:p>
          <a:p>
            <a:pPr indent="-361950" lvl="0" marL="457200" marR="0" rtl="0" algn="l">
              <a:lnSpc>
                <a:spcPct val="100000"/>
              </a:lnSpc>
              <a:spcBef>
                <a:spcPts val="0"/>
              </a:spcBef>
              <a:spcAft>
                <a:spcPts val="0"/>
              </a:spcAft>
              <a:buClr>
                <a:schemeClr val="dk1"/>
              </a:buClr>
              <a:buSzPts val="2100"/>
              <a:buFont typeface="Times"/>
              <a:buChar char="-"/>
            </a:pPr>
            <a:r>
              <a:rPr b="0" i="0" lang="en-US" sz="2100" u="none" cap="none" strike="noStrike">
                <a:solidFill>
                  <a:schemeClr val="dk1"/>
                </a:solidFill>
                <a:latin typeface="Times"/>
                <a:ea typeface="Times"/>
                <a:cs typeface="Times"/>
                <a:sym typeface="Times"/>
              </a:rPr>
              <a:t>avec les extensions respectives (certains navigateurs omettent l’extension, ce qui poserait problème pour la suite du TP) </a:t>
            </a:r>
            <a:endParaRPr b="0" i="0" sz="21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hlink"/>
              </a:buClr>
              <a:buSzPts val="550"/>
              <a:buFont typeface="Courier New"/>
              <a:buNone/>
            </a:pPr>
            <a:r>
              <a:t/>
            </a:r>
            <a:endParaRPr b="0" i="0" sz="14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17"/>
          <p:cNvPicPr preferRelativeResize="0"/>
          <p:nvPr/>
        </p:nvPicPr>
        <p:blipFill rotWithShape="1">
          <a:blip r:embed="rId3">
            <a:alphaModFix/>
          </a:blip>
          <a:srcRect b="0" l="0" r="0" t="0"/>
          <a:stretch/>
        </p:blipFill>
        <p:spPr>
          <a:xfrm>
            <a:off x="19175" y="819725"/>
            <a:ext cx="5306297" cy="3771847"/>
          </a:xfrm>
          <a:prstGeom prst="rect">
            <a:avLst/>
          </a:prstGeom>
          <a:noFill/>
          <a:ln>
            <a:noFill/>
          </a:ln>
        </p:spPr>
      </p:pic>
      <p:sp>
        <p:nvSpPr>
          <p:cNvPr id="395" name="Google Shape;395;p17"/>
          <p:cNvSpPr/>
          <p:nvPr/>
        </p:nvSpPr>
        <p:spPr>
          <a:xfrm>
            <a:off x="3425522" y="2811551"/>
            <a:ext cx="755100" cy="461700"/>
          </a:xfrm>
          <a:prstGeom prst="ellipse">
            <a:avLst/>
          </a:prstGeom>
          <a:noFill/>
          <a:ln cap="flat" cmpd="sng" w="19050">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7"/>
          <p:cNvSpPr txBox="1"/>
          <p:nvPr>
            <p:ph idx="1" type="body"/>
          </p:nvPr>
        </p:nvSpPr>
        <p:spPr>
          <a:xfrm>
            <a:off x="381825" y="4675450"/>
            <a:ext cx="2765400" cy="234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2100"/>
              <a:t>Au moyen du bouton “</a:t>
            </a:r>
            <a:r>
              <a:rPr b="1" lang="en-US" sz="2100"/>
              <a:t>Upload</a:t>
            </a:r>
            <a:r>
              <a:rPr lang="en-US" sz="2100"/>
              <a:t>”, téléversez les fichiers depuis votre ordinateur vers votre compte sur le serveur.  </a:t>
            </a:r>
            <a:endParaRPr sz="2100"/>
          </a:p>
        </p:txBody>
      </p:sp>
      <p:sp>
        <p:nvSpPr>
          <p:cNvPr id="397" name="Google Shape;397;p17"/>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Téléversement (“upload”) des données</a:t>
            </a:r>
            <a:endParaRPr b="1" i="0" sz="2800" u="none" cap="none" strike="noStrike">
              <a:solidFill>
                <a:srgbClr val="000000"/>
              </a:solidFill>
              <a:latin typeface="Times"/>
              <a:ea typeface="Times"/>
              <a:cs typeface="Times"/>
              <a:sym typeface="Times"/>
            </a:endParaRPr>
          </a:p>
        </p:txBody>
      </p:sp>
      <p:sp>
        <p:nvSpPr>
          <p:cNvPr id="398" name="Google Shape;398;p17"/>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grpSp>
        <p:nvGrpSpPr>
          <p:cNvPr id="399" name="Google Shape;399;p17"/>
          <p:cNvGrpSpPr/>
          <p:nvPr/>
        </p:nvGrpSpPr>
        <p:grpSpPr>
          <a:xfrm>
            <a:off x="3227900" y="958702"/>
            <a:ext cx="7221852" cy="6256599"/>
            <a:chOff x="3227900" y="958702"/>
            <a:chExt cx="7221852" cy="6256599"/>
          </a:xfrm>
        </p:grpSpPr>
        <p:grpSp>
          <p:nvGrpSpPr>
            <p:cNvPr id="400" name="Google Shape;400;p17"/>
            <p:cNvGrpSpPr/>
            <p:nvPr/>
          </p:nvGrpSpPr>
          <p:grpSpPr>
            <a:xfrm>
              <a:off x="5650052" y="958702"/>
              <a:ext cx="4799539" cy="1810271"/>
              <a:chOff x="4342958" y="4169894"/>
              <a:chExt cx="5159130" cy="1945900"/>
            </a:xfrm>
          </p:grpSpPr>
          <p:pic>
            <p:nvPicPr>
              <p:cNvPr id="401" name="Google Shape;401;p17"/>
              <p:cNvPicPr preferRelativeResize="0"/>
              <p:nvPr/>
            </p:nvPicPr>
            <p:blipFill rotWithShape="1">
              <a:blip r:embed="rId4">
                <a:alphaModFix/>
              </a:blip>
              <a:srcRect b="0" l="0" r="0" t="0"/>
              <a:stretch/>
            </p:blipFill>
            <p:spPr>
              <a:xfrm>
                <a:off x="4342958" y="4169894"/>
                <a:ext cx="5159130" cy="1945900"/>
              </a:xfrm>
              <a:prstGeom prst="rect">
                <a:avLst/>
              </a:prstGeom>
              <a:noFill/>
              <a:ln cap="flat" cmpd="sng" w="9525">
                <a:solidFill>
                  <a:srgbClr val="B7B7B7"/>
                </a:solidFill>
                <a:prstDash val="solid"/>
                <a:round/>
                <a:headEnd len="sm" w="sm" type="none"/>
                <a:tailEnd len="sm" w="sm" type="none"/>
              </a:ln>
            </p:spPr>
          </p:pic>
          <p:sp>
            <p:nvSpPr>
              <p:cNvPr id="402" name="Google Shape;402;p17"/>
              <p:cNvSpPr/>
              <p:nvPr/>
            </p:nvSpPr>
            <p:spPr>
              <a:xfrm>
                <a:off x="5540731" y="4311145"/>
                <a:ext cx="1562400" cy="9555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3" name="Google Shape;403;p17"/>
            <p:cNvPicPr preferRelativeResize="0"/>
            <p:nvPr/>
          </p:nvPicPr>
          <p:blipFill rotWithShape="1">
            <a:blip r:embed="rId5">
              <a:alphaModFix/>
            </a:blip>
            <a:srcRect b="22030" l="26799" r="22416" t="27691"/>
            <a:stretch/>
          </p:blipFill>
          <p:spPr>
            <a:xfrm>
              <a:off x="5741675" y="2865825"/>
              <a:ext cx="4708077" cy="3313099"/>
            </a:xfrm>
            <a:prstGeom prst="rect">
              <a:avLst/>
            </a:prstGeom>
            <a:noFill/>
            <a:ln>
              <a:noFill/>
            </a:ln>
          </p:spPr>
        </p:pic>
        <p:cxnSp>
          <p:nvCxnSpPr>
            <p:cNvPr id="404" name="Google Shape;404;p17"/>
            <p:cNvCxnSpPr>
              <a:stCxn id="395" idx="7"/>
              <a:endCxn id="402" idx="2"/>
            </p:cNvCxnSpPr>
            <p:nvPr/>
          </p:nvCxnSpPr>
          <p:spPr>
            <a:xfrm rot="-5400000">
              <a:off x="4744890" y="859715"/>
              <a:ext cx="1344600" cy="2694300"/>
            </a:xfrm>
            <a:prstGeom prst="curvedConnector2">
              <a:avLst/>
            </a:prstGeom>
            <a:noFill/>
            <a:ln cap="flat" cmpd="sng" w="38100">
              <a:solidFill>
                <a:srgbClr val="FF0000"/>
              </a:solidFill>
              <a:prstDash val="solid"/>
              <a:round/>
              <a:headEnd len="sm" w="sm" type="none"/>
              <a:tailEnd len="med" w="med" type="triangle"/>
            </a:ln>
          </p:spPr>
        </p:cxnSp>
        <p:cxnSp>
          <p:nvCxnSpPr>
            <p:cNvPr id="405" name="Google Shape;405;p17"/>
            <p:cNvCxnSpPr>
              <a:stCxn id="402" idx="4"/>
              <a:endCxn id="406" idx="0"/>
            </p:cNvCxnSpPr>
            <p:nvPr/>
          </p:nvCxnSpPr>
          <p:spPr>
            <a:xfrm rot="5400000">
              <a:off x="6034291" y="2757510"/>
              <a:ext cx="2235300" cy="678300"/>
            </a:xfrm>
            <a:prstGeom prst="curvedConnector3">
              <a:avLst>
                <a:gd fmla="val 50003" name="adj1"/>
              </a:avLst>
            </a:prstGeom>
            <a:noFill/>
            <a:ln cap="flat" cmpd="sng" w="38100">
              <a:solidFill>
                <a:srgbClr val="FF0000"/>
              </a:solidFill>
              <a:prstDash val="solid"/>
              <a:round/>
              <a:headEnd len="sm" w="sm" type="none"/>
              <a:tailEnd len="med" w="med" type="triangle"/>
            </a:ln>
          </p:spPr>
        </p:cxnSp>
        <p:sp>
          <p:nvSpPr>
            <p:cNvPr id="407" name="Google Shape;407;p17"/>
            <p:cNvSpPr/>
            <p:nvPr/>
          </p:nvSpPr>
          <p:spPr>
            <a:xfrm>
              <a:off x="7627975" y="5281478"/>
              <a:ext cx="1562400" cy="6159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8" name="Google Shape;408;p17"/>
            <p:cNvCxnSpPr>
              <a:stCxn id="406" idx="6"/>
              <a:endCxn id="407" idx="0"/>
            </p:cNvCxnSpPr>
            <p:nvPr/>
          </p:nvCxnSpPr>
          <p:spPr>
            <a:xfrm>
              <a:off x="7975650" y="4522375"/>
              <a:ext cx="433500" cy="759000"/>
            </a:xfrm>
            <a:prstGeom prst="curvedConnector2">
              <a:avLst/>
            </a:prstGeom>
            <a:noFill/>
            <a:ln cap="flat" cmpd="sng" w="38100">
              <a:solidFill>
                <a:srgbClr val="FF0000"/>
              </a:solidFill>
              <a:prstDash val="solid"/>
              <a:round/>
              <a:headEnd len="sm" w="sm" type="none"/>
              <a:tailEnd len="med" w="med" type="triangle"/>
            </a:ln>
          </p:spPr>
        </p:cxnSp>
        <p:cxnSp>
          <p:nvCxnSpPr>
            <p:cNvPr id="409" name="Google Shape;409;p17"/>
            <p:cNvCxnSpPr>
              <a:stCxn id="407" idx="3"/>
              <a:endCxn id="410" idx="3"/>
            </p:cNvCxnSpPr>
            <p:nvPr/>
          </p:nvCxnSpPr>
          <p:spPr>
            <a:xfrm rot="5400000">
              <a:off x="7265033" y="5487532"/>
              <a:ext cx="272100" cy="911400"/>
            </a:xfrm>
            <a:prstGeom prst="curvedConnector2">
              <a:avLst/>
            </a:prstGeom>
            <a:noFill/>
            <a:ln cap="flat" cmpd="sng" w="38100">
              <a:solidFill>
                <a:srgbClr val="FF0000"/>
              </a:solidFill>
              <a:prstDash val="solid"/>
              <a:round/>
              <a:headEnd len="sm" w="sm" type="none"/>
              <a:tailEnd len="med" w="med" type="triangle"/>
            </a:ln>
          </p:spPr>
        </p:cxnSp>
        <p:grpSp>
          <p:nvGrpSpPr>
            <p:cNvPr id="411" name="Google Shape;411;p17"/>
            <p:cNvGrpSpPr/>
            <p:nvPr/>
          </p:nvGrpSpPr>
          <p:grpSpPr>
            <a:xfrm>
              <a:off x="3227900" y="4943101"/>
              <a:ext cx="3717542" cy="2272200"/>
              <a:chOff x="3228000" y="4943100"/>
              <a:chExt cx="3517401" cy="2272200"/>
            </a:xfrm>
          </p:grpSpPr>
          <p:pic>
            <p:nvPicPr>
              <p:cNvPr id="410" name="Google Shape;410;p17"/>
              <p:cNvPicPr preferRelativeResize="0"/>
              <p:nvPr/>
            </p:nvPicPr>
            <p:blipFill rotWithShape="1">
              <a:blip r:embed="rId6">
                <a:alphaModFix/>
              </a:blip>
              <a:srcRect b="0" l="0" r="59195" t="0"/>
              <a:stretch/>
            </p:blipFill>
            <p:spPr>
              <a:xfrm>
                <a:off x="3228000" y="4943100"/>
                <a:ext cx="3517401" cy="2272200"/>
              </a:xfrm>
              <a:prstGeom prst="rect">
                <a:avLst/>
              </a:prstGeom>
              <a:noFill/>
              <a:ln cap="flat" cmpd="sng" w="38100">
                <a:solidFill>
                  <a:srgbClr val="DF0F21"/>
                </a:solidFill>
                <a:prstDash val="solid"/>
                <a:round/>
                <a:headEnd len="sm" w="sm" type="none"/>
                <a:tailEnd len="sm" w="sm" type="none"/>
              </a:ln>
            </p:spPr>
          </p:pic>
          <p:pic>
            <p:nvPicPr>
              <p:cNvPr id="412" name="Google Shape;412;p17"/>
              <p:cNvPicPr preferRelativeResize="0"/>
              <p:nvPr/>
            </p:nvPicPr>
            <p:blipFill rotWithShape="1">
              <a:blip r:embed="rId7">
                <a:alphaModFix/>
              </a:blip>
              <a:srcRect b="0" l="0" r="34292" t="0"/>
              <a:stretch/>
            </p:blipFill>
            <p:spPr>
              <a:xfrm>
                <a:off x="3345250" y="6428175"/>
                <a:ext cx="3128651" cy="779450"/>
              </a:xfrm>
              <a:prstGeom prst="rect">
                <a:avLst/>
              </a:prstGeom>
              <a:noFill/>
              <a:ln>
                <a:noFill/>
              </a:ln>
            </p:spPr>
          </p:pic>
        </p:grpSp>
        <p:sp>
          <p:nvSpPr>
            <p:cNvPr id="413" name="Google Shape;413;p17"/>
            <p:cNvSpPr/>
            <p:nvPr/>
          </p:nvSpPr>
          <p:spPr>
            <a:xfrm>
              <a:off x="6814875" y="4429825"/>
              <a:ext cx="979200" cy="185100"/>
            </a:xfrm>
            <a:prstGeom prst="rect">
              <a:avLst/>
            </a:prstGeom>
            <a:solidFill>
              <a:srgbClr val="F3F4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17"/>
            <p:cNvSpPr/>
            <p:nvPr/>
          </p:nvSpPr>
          <p:spPr>
            <a:xfrm>
              <a:off x="5650050" y="4214425"/>
              <a:ext cx="2325600" cy="6159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58ab99483c1d83cf_33"/>
          <p:cNvSpPr txBox="1"/>
          <p:nvPr>
            <p:ph idx="1" type="body"/>
          </p:nvPr>
        </p:nvSpPr>
        <p:spPr>
          <a:xfrm>
            <a:off x="207950" y="972125"/>
            <a:ext cx="3349500" cy="37173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AutoNum type="arabicPeriod"/>
            </a:pPr>
            <a:r>
              <a:rPr lang="en-US" sz="2200">
                <a:highlight>
                  <a:schemeClr val="lt1"/>
                </a:highlight>
              </a:rPr>
              <a:t>Sélectionnez les deux fichiers</a:t>
            </a:r>
            <a:endParaRPr sz="2200">
              <a:highlight>
                <a:schemeClr val="lt1"/>
              </a:highlight>
            </a:endParaRPr>
          </a:p>
          <a:p>
            <a:pPr indent="-342900" lvl="0" marL="457200" rtl="0" algn="l">
              <a:lnSpc>
                <a:spcPct val="100000"/>
              </a:lnSpc>
              <a:spcBef>
                <a:spcPts val="0"/>
              </a:spcBef>
              <a:spcAft>
                <a:spcPts val="0"/>
              </a:spcAft>
              <a:buSzPts val="1800"/>
              <a:buAutoNum type="arabicPeriod"/>
            </a:pPr>
            <a:r>
              <a:rPr lang="en-US" sz="2200">
                <a:highlight>
                  <a:schemeClr val="lt1"/>
                </a:highlight>
              </a:rPr>
              <a:t>Effacez-les sans pitié </a:t>
            </a:r>
            <a:br>
              <a:rPr lang="en-US" sz="2200">
                <a:highlight>
                  <a:schemeClr val="lt1"/>
                </a:highlight>
              </a:rPr>
            </a:br>
            <a:endParaRPr sz="2200">
              <a:highlight>
                <a:schemeClr val="lt1"/>
              </a:highlight>
            </a:endParaRPr>
          </a:p>
          <a:p>
            <a:pPr indent="0" lvl="0" marL="0" rtl="0" algn="l">
              <a:lnSpc>
                <a:spcPct val="100000"/>
              </a:lnSpc>
              <a:spcBef>
                <a:spcPts val="0"/>
              </a:spcBef>
              <a:spcAft>
                <a:spcPts val="0"/>
              </a:spcAft>
              <a:buSzPts val="1400"/>
              <a:buNone/>
            </a:pPr>
            <a:r>
              <a:rPr lang="en-US" sz="2200">
                <a:highlight>
                  <a:schemeClr val="lt1"/>
                </a:highlight>
              </a:rPr>
              <a:t>(nous allons vous montrer deux autres façons de les téléverser)</a:t>
            </a:r>
            <a:endParaRPr sz="2200">
              <a:highlight>
                <a:schemeClr val="lt1"/>
              </a:highlight>
            </a:endParaRPr>
          </a:p>
        </p:txBody>
      </p:sp>
      <p:sp>
        <p:nvSpPr>
          <p:cNvPr id="419" name="Google Shape;419;g58ab99483c1d83cf_33"/>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On efface tout et on recommence</a:t>
            </a:r>
            <a:endParaRPr b="1" i="0" sz="2800" u="none" cap="none" strike="noStrike">
              <a:solidFill>
                <a:srgbClr val="000000"/>
              </a:solidFill>
              <a:latin typeface="Times"/>
              <a:ea typeface="Times"/>
              <a:cs typeface="Times"/>
              <a:sym typeface="Times"/>
            </a:endParaRPr>
          </a:p>
        </p:txBody>
      </p:sp>
      <p:sp>
        <p:nvSpPr>
          <p:cNvPr id="420" name="Google Shape;420;g58ab99483c1d83cf_33"/>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pic>
        <p:nvPicPr>
          <p:cNvPr id="421" name="Google Shape;421;g58ab99483c1d83cf_33"/>
          <p:cNvPicPr preferRelativeResize="0"/>
          <p:nvPr/>
        </p:nvPicPr>
        <p:blipFill rotWithShape="1">
          <a:blip r:embed="rId3">
            <a:alphaModFix/>
          </a:blip>
          <a:srcRect b="0" l="0" r="0" t="0"/>
          <a:stretch/>
        </p:blipFill>
        <p:spPr>
          <a:xfrm>
            <a:off x="3816163" y="4169325"/>
            <a:ext cx="6667272" cy="2565450"/>
          </a:xfrm>
          <a:prstGeom prst="rect">
            <a:avLst/>
          </a:prstGeom>
          <a:noFill/>
          <a:ln cap="flat" cmpd="sng" w="38100">
            <a:solidFill>
              <a:srgbClr val="DF0F21"/>
            </a:solidFill>
            <a:prstDash val="solid"/>
            <a:round/>
            <a:headEnd len="sm" w="sm" type="none"/>
            <a:tailEnd len="sm" w="sm" type="none"/>
          </a:ln>
        </p:spPr>
      </p:pic>
      <p:grpSp>
        <p:nvGrpSpPr>
          <p:cNvPr id="422" name="Google Shape;422;g58ab99483c1d83cf_33"/>
          <p:cNvGrpSpPr/>
          <p:nvPr/>
        </p:nvGrpSpPr>
        <p:grpSpPr>
          <a:xfrm>
            <a:off x="3825207" y="950352"/>
            <a:ext cx="6779888" cy="3218873"/>
            <a:chOff x="3825207" y="950352"/>
            <a:chExt cx="6779888" cy="3218873"/>
          </a:xfrm>
        </p:grpSpPr>
        <p:pic>
          <p:nvPicPr>
            <p:cNvPr id="423" name="Google Shape;423;g58ab99483c1d83cf_33"/>
            <p:cNvPicPr preferRelativeResize="0"/>
            <p:nvPr/>
          </p:nvPicPr>
          <p:blipFill rotWithShape="1">
            <a:blip r:embed="rId4">
              <a:alphaModFix/>
            </a:blip>
            <a:srcRect b="0" l="0" r="0" t="0"/>
            <a:stretch/>
          </p:blipFill>
          <p:spPr>
            <a:xfrm>
              <a:off x="3825207" y="950352"/>
              <a:ext cx="6701293" cy="2778781"/>
            </a:xfrm>
            <a:prstGeom prst="rect">
              <a:avLst/>
            </a:prstGeom>
            <a:noFill/>
            <a:ln cap="flat" cmpd="sng" w="9525">
              <a:solidFill>
                <a:srgbClr val="B7B7B7"/>
              </a:solidFill>
              <a:prstDash val="solid"/>
              <a:round/>
              <a:headEnd len="sm" w="sm" type="none"/>
              <a:tailEnd len="sm" w="sm" type="none"/>
            </a:ln>
          </p:spPr>
        </p:pic>
        <p:cxnSp>
          <p:nvCxnSpPr>
            <p:cNvPr id="424" name="Google Shape;424;g58ab99483c1d83cf_33"/>
            <p:cNvCxnSpPr>
              <a:stCxn id="425" idx="7"/>
              <a:endCxn id="426" idx="2"/>
            </p:cNvCxnSpPr>
            <p:nvPr/>
          </p:nvCxnSpPr>
          <p:spPr>
            <a:xfrm rot="-5400000">
              <a:off x="4880031" y="1092986"/>
              <a:ext cx="1277100" cy="2276400"/>
            </a:xfrm>
            <a:prstGeom prst="curvedConnector2">
              <a:avLst/>
            </a:prstGeom>
            <a:noFill/>
            <a:ln cap="flat" cmpd="sng" w="38100">
              <a:solidFill>
                <a:srgbClr val="DF0F21"/>
              </a:solidFill>
              <a:prstDash val="solid"/>
              <a:round/>
              <a:headEnd len="sm" w="sm" type="none"/>
              <a:tailEnd len="med" w="med" type="triangle"/>
            </a:ln>
          </p:spPr>
        </p:cxnSp>
        <p:sp>
          <p:nvSpPr>
            <p:cNvPr id="426" name="Google Shape;426;g58ab99483c1d83cf_33"/>
            <p:cNvSpPr/>
            <p:nvPr/>
          </p:nvSpPr>
          <p:spPr>
            <a:xfrm>
              <a:off x="6656825" y="1214200"/>
              <a:ext cx="1253100" cy="756857"/>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7" name="Google Shape;427;g58ab99483c1d83cf_33"/>
            <p:cNvPicPr preferRelativeResize="0"/>
            <p:nvPr/>
          </p:nvPicPr>
          <p:blipFill rotWithShape="1">
            <a:blip r:embed="rId5">
              <a:alphaModFix/>
            </a:blip>
            <a:srcRect b="0" l="0" r="0" t="0"/>
            <a:stretch/>
          </p:blipFill>
          <p:spPr>
            <a:xfrm>
              <a:off x="6724196" y="2517024"/>
              <a:ext cx="3880899" cy="1318050"/>
            </a:xfrm>
            <a:prstGeom prst="rect">
              <a:avLst/>
            </a:prstGeom>
            <a:noFill/>
            <a:ln cap="flat" cmpd="sng" w="9525">
              <a:solidFill>
                <a:srgbClr val="B7B7B7"/>
              </a:solidFill>
              <a:prstDash val="solid"/>
              <a:round/>
              <a:headEnd len="sm" w="sm" type="none"/>
              <a:tailEnd len="sm" w="sm" type="none"/>
            </a:ln>
          </p:spPr>
        </p:pic>
        <p:cxnSp>
          <p:nvCxnSpPr>
            <p:cNvPr id="428" name="Google Shape;428;g58ab99483c1d83cf_33"/>
            <p:cNvCxnSpPr>
              <a:stCxn id="426" idx="6"/>
              <a:endCxn id="429" idx="0"/>
            </p:cNvCxnSpPr>
            <p:nvPr/>
          </p:nvCxnSpPr>
          <p:spPr>
            <a:xfrm>
              <a:off x="7909925" y="1592629"/>
              <a:ext cx="361200" cy="1602000"/>
            </a:xfrm>
            <a:prstGeom prst="curvedConnector2">
              <a:avLst/>
            </a:prstGeom>
            <a:noFill/>
            <a:ln cap="flat" cmpd="sng" w="38100">
              <a:solidFill>
                <a:srgbClr val="DF0F21"/>
              </a:solidFill>
              <a:prstDash val="solid"/>
              <a:round/>
              <a:headEnd len="sm" w="sm" type="none"/>
              <a:tailEnd len="med" w="med" type="triangle"/>
            </a:ln>
          </p:spPr>
        </p:cxnSp>
        <p:sp>
          <p:nvSpPr>
            <p:cNvPr id="429" name="Google Shape;429;g58ab99483c1d83cf_33"/>
            <p:cNvSpPr/>
            <p:nvPr/>
          </p:nvSpPr>
          <p:spPr>
            <a:xfrm>
              <a:off x="7644696" y="3194675"/>
              <a:ext cx="1253100" cy="7053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0" name="Google Shape;430;g58ab99483c1d83cf_33"/>
            <p:cNvCxnSpPr>
              <a:stCxn id="429" idx="2"/>
              <a:endCxn id="421" idx="0"/>
            </p:cNvCxnSpPr>
            <p:nvPr/>
          </p:nvCxnSpPr>
          <p:spPr>
            <a:xfrm flipH="1">
              <a:off x="7149696" y="3547325"/>
              <a:ext cx="495000" cy="621900"/>
            </a:xfrm>
            <a:prstGeom prst="curvedConnector2">
              <a:avLst/>
            </a:prstGeom>
            <a:noFill/>
            <a:ln cap="flat" cmpd="sng" w="38100">
              <a:solidFill>
                <a:srgbClr val="DF0F21"/>
              </a:solidFill>
              <a:prstDash val="solid"/>
              <a:round/>
              <a:headEnd len="sm" w="sm" type="none"/>
              <a:tailEnd len="med" w="med" type="triangle"/>
            </a:ln>
          </p:spPr>
        </p:cxnSp>
        <p:pic>
          <p:nvPicPr>
            <p:cNvPr id="431" name="Google Shape;431;g58ab99483c1d83cf_33"/>
            <p:cNvPicPr preferRelativeResize="0"/>
            <p:nvPr/>
          </p:nvPicPr>
          <p:blipFill rotWithShape="1">
            <a:blip r:embed="rId6">
              <a:alphaModFix/>
            </a:blip>
            <a:srcRect b="0" l="0" r="34674" t="0"/>
            <a:stretch/>
          </p:blipFill>
          <p:spPr>
            <a:xfrm>
              <a:off x="3999875" y="2810025"/>
              <a:ext cx="2680025" cy="884450"/>
            </a:xfrm>
            <a:prstGeom prst="rect">
              <a:avLst/>
            </a:prstGeom>
            <a:noFill/>
            <a:ln>
              <a:noFill/>
            </a:ln>
          </p:spPr>
        </p:pic>
        <p:sp>
          <p:nvSpPr>
            <p:cNvPr id="425" name="Google Shape;425;g58ab99483c1d83cf_33"/>
            <p:cNvSpPr/>
            <p:nvPr/>
          </p:nvSpPr>
          <p:spPr>
            <a:xfrm>
              <a:off x="3849300" y="2706038"/>
              <a:ext cx="622200" cy="1117800"/>
            </a:xfrm>
            <a:prstGeom prst="ellipse">
              <a:avLst/>
            </a:prstGeom>
            <a:noFill/>
            <a:ln cap="flat" cmpd="sng" w="38100">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0"/>
          <p:cNvSpPr txBox="1"/>
          <p:nvPr>
            <p:ph idx="1" type="body"/>
          </p:nvPr>
        </p:nvSpPr>
        <p:spPr>
          <a:xfrm>
            <a:off x="381825" y="958325"/>
            <a:ext cx="9927600" cy="6188100"/>
          </a:xfrm>
          <a:prstGeom prst="rect">
            <a:avLst/>
          </a:prstGeom>
          <a:noFill/>
          <a:ln>
            <a:noFill/>
          </a:ln>
        </p:spPr>
        <p:txBody>
          <a:bodyPr anchorCtr="0" anchor="t" bIns="91425" lIns="91425" spcFirstLastPara="1" rIns="91425" wrap="square" tIns="91425">
            <a:noAutofit/>
          </a:bodyPr>
          <a:lstStyle/>
          <a:p>
            <a:pPr indent="0" lvl="0" marL="1828800" rtl="0" algn="l">
              <a:lnSpc>
                <a:spcPct val="100000"/>
              </a:lnSpc>
              <a:spcBef>
                <a:spcPts val="0"/>
              </a:spcBef>
              <a:spcAft>
                <a:spcPts val="0"/>
              </a:spcAft>
              <a:buClr>
                <a:schemeClr val="dk1"/>
              </a:buClr>
              <a:buSzPts val="1100"/>
              <a:buFont typeface="Arial"/>
              <a:buNone/>
            </a:pPr>
            <a:r>
              <a:rPr lang="en-US">
                <a:solidFill>
                  <a:schemeClr val="dk1"/>
                </a:solidFill>
              </a:rPr>
              <a:t>Revenir à la maison (note: R interprète le caractère “~" comme le “HOME” de Linux; et cela marche aussi pour Windows!) </a:t>
            </a:r>
            <a:endParaRPr>
              <a:solidFill>
                <a:schemeClr val="dk1"/>
              </a:solidFill>
            </a:endParaRPr>
          </a:p>
          <a:p>
            <a:pPr indent="0" lvl="0" marL="182880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setwd("~")</a:t>
            </a:r>
            <a:endParaRPr b="1">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lang="en-US"/>
              <a:t>Définir une variable qui indique le chemin du dossier de travail (working directory).</a:t>
            </a:r>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my_work_dir &lt;- "~/intro_R" </a:t>
            </a:r>
            <a:endParaRPr b="1">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S’il n’existe pas encore, créer le dossier de travail. (Commande Unix équivalente: "mkdir -p ~/intro_R")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dir.create(my_work_dir, recursive = TRUE, showWarnings = FALSE)</a:t>
            </a:r>
            <a:endParaRPr b="1">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Où suis-je ? (Commande Unix équivalente: "pwd")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getwd()</a:t>
            </a:r>
            <a:endParaRPr b="1">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Aller dans ce dossier de travail (Commande Unix équivalente: "cd ~/intro_R")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setwd(my_work_dir)</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Et maintenant, où suis-je ?</a:t>
            </a:r>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getwd()</a:t>
            </a:r>
            <a:endParaRPr b="1">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Qu'y a-t-il par ici ?  (Commande Unix équivalente: "ls")</a:t>
            </a:r>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list.files()</a:t>
            </a:r>
            <a:endParaRPr b="1">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a:solidFill>
                  <a:srgbClr val="1155CC"/>
                </a:solidFill>
                <a:highlight>
                  <a:srgbClr val="EFEFEF"/>
                </a:highlight>
              </a:rPr>
              <a:t>dir()          </a:t>
            </a:r>
            <a:r>
              <a:rPr b="1" lang="en-US">
                <a:solidFill>
                  <a:srgbClr val="38761D"/>
                </a:solidFill>
                <a:highlight>
                  <a:srgbClr val="EFEFEF"/>
                </a:highlight>
              </a:rPr>
              <a:t>## Un autre nom pour la même commande</a:t>
            </a:r>
            <a:endParaRPr/>
          </a:p>
        </p:txBody>
      </p:sp>
      <p:sp>
        <p:nvSpPr>
          <p:cNvPr id="437" name="Google Shape;437;p20"/>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The “R geek” way (V2, directement depuis Rstudio)</a:t>
            </a:r>
            <a:endParaRPr b="1" i="0" sz="1400" u="none" cap="none" strike="noStrike">
              <a:solidFill>
                <a:srgbClr val="000000"/>
              </a:solidFill>
              <a:latin typeface="Times"/>
              <a:ea typeface="Times"/>
              <a:cs typeface="Times"/>
              <a:sym typeface="Times"/>
            </a:endParaRPr>
          </a:p>
        </p:txBody>
      </p:sp>
      <p:sp>
        <p:nvSpPr>
          <p:cNvPr id="438" name="Google Shape;438;p20"/>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pic>
        <p:nvPicPr>
          <p:cNvPr id="439" name="Google Shape;439;p20"/>
          <p:cNvPicPr preferRelativeResize="0"/>
          <p:nvPr/>
        </p:nvPicPr>
        <p:blipFill rotWithShape="1">
          <a:blip r:embed="rId3">
            <a:alphaModFix/>
          </a:blip>
          <a:srcRect b="0" l="0" r="0" t="0"/>
          <a:stretch/>
        </p:blipFill>
        <p:spPr>
          <a:xfrm>
            <a:off x="539075" y="972119"/>
            <a:ext cx="1268625" cy="113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R en quelques mots</a:t>
            </a:r>
            <a:endParaRPr b="1" i="0" sz="1400" u="none" cap="none" strike="noStrike">
              <a:solidFill>
                <a:srgbClr val="000000"/>
              </a:solidFill>
              <a:latin typeface="Times"/>
              <a:ea typeface="Times"/>
              <a:cs typeface="Times"/>
              <a:sym typeface="Times"/>
            </a:endParaRPr>
          </a:p>
        </p:txBody>
      </p:sp>
      <p:sp>
        <p:nvSpPr>
          <p:cNvPr id="209" name="Google Shape;209;p2"/>
          <p:cNvSpPr txBox="1"/>
          <p:nvPr/>
        </p:nvSpPr>
        <p:spPr>
          <a:xfrm>
            <a:off x="381825" y="1608200"/>
            <a:ext cx="9927600" cy="54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C3E50"/>
              </a:buClr>
              <a:buSzPts val="550"/>
              <a:buFont typeface="Arial"/>
              <a:buNone/>
            </a:pPr>
            <a:r>
              <a:rPr b="0" i="0" lang="en-US" sz="2200" u="none" cap="none" strike="noStrike">
                <a:solidFill>
                  <a:srgbClr val="000000"/>
                </a:solidFill>
                <a:latin typeface="Times"/>
                <a:ea typeface="Times"/>
                <a:cs typeface="Times"/>
                <a:sym typeface="Times"/>
              </a:rPr>
              <a:t>Langage de programmation qui permet de :</a:t>
            </a:r>
            <a:endParaRPr b="0" i="0" sz="1400" u="none" cap="none" strike="noStrike">
              <a:solidFill>
                <a:srgbClr val="000000"/>
              </a:solidFill>
              <a:latin typeface="Times"/>
              <a:ea typeface="Times"/>
              <a:cs typeface="Times"/>
              <a:sym typeface="Times"/>
            </a:endParaRPr>
          </a:p>
          <a:p>
            <a:pPr indent="-330400" lvl="0" marL="432000" marR="0" rtl="0" algn="l">
              <a:lnSpc>
                <a:spcPct val="100000"/>
              </a:lnSpc>
              <a:spcBef>
                <a:spcPts val="0"/>
              </a:spcBef>
              <a:spcAft>
                <a:spcPts val="0"/>
              </a:spcAft>
              <a:buClr>
                <a:srgbClr val="000000"/>
              </a:buClr>
              <a:buSzPts val="2200"/>
              <a:buFont typeface="Times"/>
              <a:buAutoNum type="arabicPeriod"/>
            </a:pPr>
            <a:r>
              <a:rPr b="0" i="0" lang="en-US" sz="2200" u="none" cap="none" strike="noStrike">
                <a:solidFill>
                  <a:srgbClr val="000000"/>
                </a:solidFill>
                <a:latin typeface="Times"/>
                <a:ea typeface="Times"/>
                <a:cs typeface="Times"/>
                <a:sym typeface="Times"/>
              </a:rPr>
              <a:t>manipuler des données : importer, transformer, exporter</a:t>
            </a:r>
            <a:endParaRPr b="0" i="0" sz="1400" u="none" cap="none" strike="noStrike">
              <a:solidFill>
                <a:srgbClr val="000000"/>
              </a:solidFill>
              <a:latin typeface="Times"/>
              <a:ea typeface="Times"/>
              <a:cs typeface="Times"/>
              <a:sym typeface="Times"/>
            </a:endParaRPr>
          </a:p>
          <a:p>
            <a:pPr indent="-330400" lvl="0" marL="432000" marR="0" rtl="0" algn="l">
              <a:lnSpc>
                <a:spcPct val="100000"/>
              </a:lnSpc>
              <a:spcBef>
                <a:spcPts val="0"/>
              </a:spcBef>
              <a:spcAft>
                <a:spcPts val="0"/>
              </a:spcAft>
              <a:buClr>
                <a:srgbClr val="000000"/>
              </a:buClr>
              <a:buSzPts val="2200"/>
              <a:buFont typeface="Times"/>
              <a:buAutoNum type="arabicPeriod"/>
            </a:pPr>
            <a:r>
              <a:rPr b="0" i="0" lang="en-US" sz="2200" u="none" cap="none" strike="noStrike">
                <a:solidFill>
                  <a:srgbClr val="000000"/>
                </a:solidFill>
                <a:latin typeface="Times"/>
                <a:ea typeface="Times"/>
                <a:cs typeface="Times"/>
                <a:sym typeface="Times"/>
              </a:rPr>
              <a:t>faire des analyses statistiques plus ou moins complexes : description, exploration, modélisation...</a:t>
            </a:r>
            <a:endParaRPr b="0" i="0" sz="1400" u="none" cap="none" strike="noStrike">
              <a:solidFill>
                <a:srgbClr val="000000"/>
              </a:solidFill>
              <a:latin typeface="Times"/>
              <a:ea typeface="Times"/>
              <a:cs typeface="Times"/>
              <a:sym typeface="Times"/>
            </a:endParaRPr>
          </a:p>
          <a:p>
            <a:pPr indent="-330400" lvl="0" marL="432000" marR="0" rtl="0" algn="l">
              <a:lnSpc>
                <a:spcPct val="100000"/>
              </a:lnSpc>
              <a:spcBef>
                <a:spcPts val="0"/>
              </a:spcBef>
              <a:spcAft>
                <a:spcPts val="0"/>
              </a:spcAft>
              <a:buClr>
                <a:srgbClr val="000000"/>
              </a:buClr>
              <a:buSzPts val="2200"/>
              <a:buFont typeface="Times"/>
              <a:buAutoNum type="arabicPeriod"/>
            </a:pPr>
            <a:r>
              <a:rPr b="0" i="0" lang="en-US" sz="2200" u="none" cap="none" strike="noStrike">
                <a:solidFill>
                  <a:srgbClr val="000000"/>
                </a:solidFill>
                <a:latin typeface="Times"/>
                <a:ea typeface="Times"/>
                <a:cs typeface="Times"/>
                <a:sym typeface="Times"/>
              </a:rPr>
              <a:t>créer des (jolies) figures</a:t>
            </a:r>
            <a:endParaRPr b="0" i="0" sz="1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2C3E50"/>
              </a:buClr>
              <a:buSzPts val="550"/>
              <a:buFont typeface="Arial"/>
              <a:buNone/>
            </a:pPr>
            <a:r>
              <a:rPr b="0" i="0" lang="en-US" sz="2200" u="none" cap="none" strike="noStrike">
                <a:solidFill>
                  <a:srgbClr val="000000"/>
                </a:solidFill>
                <a:latin typeface="Times"/>
                <a:ea typeface="Times"/>
                <a:cs typeface="Times"/>
                <a:sym typeface="Times"/>
              </a:rPr>
              <a:t>Disponible sur </a:t>
            </a:r>
            <a:r>
              <a:rPr b="0" i="0" lang="en-US" sz="2200" u="sng" cap="none" strike="noStrike">
                <a:solidFill>
                  <a:schemeClr val="hlink"/>
                </a:solidFill>
                <a:latin typeface="Times"/>
                <a:ea typeface="Times"/>
                <a:cs typeface="Times"/>
                <a:sym typeface="Times"/>
                <a:hlinkClick r:id="rId3"/>
              </a:rPr>
              <a:t>RCRAN</a:t>
            </a:r>
            <a:endParaRPr b="0" i="0" sz="1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2C3E50"/>
              </a:buClr>
              <a:buSzPts val="550"/>
              <a:buFont typeface="Arial"/>
              <a:buNone/>
            </a:pPr>
            <a:r>
              <a:rPr b="0" i="0" lang="en-US" sz="2200" u="none" cap="none" strike="noStrike">
                <a:solidFill>
                  <a:srgbClr val="000000"/>
                </a:solidFill>
                <a:latin typeface="Times"/>
                <a:ea typeface="Times"/>
                <a:cs typeface="Times"/>
                <a:sym typeface="Times"/>
              </a:rPr>
              <a:t>Historique :</a:t>
            </a:r>
            <a:endParaRPr b="0" i="0" sz="1400" u="none" cap="none" strike="noStrike">
              <a:solidFill>
                <a:srgbClr val="000000"/>
              </a:solidFill>
              <a:latin typeface="Times"/>
              <a:ea typeface="Times"/>
              <a:cs typeface="Times"/>
              <a:sym typeface="Times"/>
            </a:endParaRPr>
          </a:p>
          <a:p>
            <a:pPr indent="-368300" lvl="0" marL="457200" marR="0" rtl="0" algn="l">
              <a:lnSpc>
                <a:spcPct val="100000"/>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1993 : début du projet R</a:t>
            </a:r>
            <a:endParaRPr b="0" i="0" sz="1400" u="none" cap="none" strike="noStrike">
              <a:solidFill>
                <a:srgbClr val="000000"/>
              </a:solidFill>
              <a:latin typeface="Times"/>
              <a:ea typeface="Times"/>
              <a:cs typeface="Times"/>
              <a:sym typeface="Times"/>
            </a:endParaRPr>
          </a:p>
          <a:p>
            <a:pPr indent="-368300" lvl="0" marL="457200" marR="0" rtl="0" algn="l">
              <a:lnSpc>
                <a:spcPct val="100000"/>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2000 : sortie de R 1.0.0</a:t>
            </a:r>
            <a:endParaRPr b="0" i="0" sz="2200" u="none" cap="none" strike="noStrike">
              <a:solidFill>
                <a:srgbClr val="000000"/>
              </a:solidFill>
              <a:latin typeface="Times"/>
              <a:ea typeface="Times"/>
              <a:cs typeface="Times"/>
              <a:sym typeface="Times"/>
            </a:endParaRPr>
          </a:p>
          <a:p>
            <a:pPr indent="-368300" lvl="0" marL="457200" marR="0" rtl="0" algn="l">
              <a:lnSpc>
                <a:spcPct val="100000"/>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202</a:t>
            </a:r>
            <a:r>
              <a:rPr lang="en-US" sz="2200">
                <a:latin typeface="Times"/>
                <a:ea typeface="Times"/>
                <a:cs typeface="Times"/>
                <a:sym typeface="Times"/>
              </a:rPr>
              <a:t>3</a:t>
            </a:r>
            <a:r>
              <a:rPr b="0" i="0" lang="en-US" sz="2200" u="none" cap="none" strike="noStrike">
                <a:solidFill>
                  <a:srgbClr val="000000"/>
                </a:solidFill>
                <a:latin typeface="Times"/>
                <a:ea typeface="Times"/>
                <a:cs typeface="Times"/>
                <a:sym typeface="Times"/>
              </a:rPr>
              <a:t> : R 4.</a:t>
            </a:r>
            <a:r>
              <a:rPr lang="en-US" sz="2200">
                <a:latin typeface="Times"/>
                <a:ea typeface="Times"/>
                <a:cs typeface="Times"/>
                <a:sym typeface="Times"/>
              </a:rPr>
              <a:t>3</a:t>
            </a:r>
            <a:r>
              <a:rPr b="0" i="0" lang="en-US" sz="2200" u="none" cap="none" strike="noStrike">
                <a:solidFill>
                  <a:srgbClr val="000000"/>
                </a:solidFill>
                <a:latin typeface="Times"/>
                <a:ea typeface="Times"/>
                <a:cs typeface="Times"/>
                <a:sym typeface="Times"/>
              </a:rPr>
              <a:t>.2</a:t>
            </a:r>
            <a:endParaRPr b="0" i="0" sz="2200" u="none" cap="none" strike="noStrike">
              <a:solidFill>
                <a:srgbClr val="000000"/>
              </a:solidFill>
              <a:latin typeface="Times"/>
              <a:ea typeface="Times"/>
              <a:cs typeface="Times"/>
              <a:sym typeface="Times"/>
            </a:endParaRPr>
          </a:p>
        </p:txBody>
      </p:sp>
      <p:pic>
        <p:nvPicPr>
          <p:cNvPr id="210" name="Google Shape;210;p2">
            <a:hlinkClick r:id="rId4"/>
          </p:cNvPr>
          <p:cNvPicPr preferRelativeResize="0"/>
          <p:nvPr/>
        </p:nvPicPr>
        <p:blipFill rotWithShape="1">
          <a:blip r:embed="rId5">
            <a:alphaModFix/>
          </a:blip>
          <a:srcRect b="0" l="0" r="0" t="0"/>
          <a:stretch/>
        </p:blipFill>
        <p:spPr>
          <a:xfrm>
            <a:off x="4560962" y="3713150"/>
            <a:ext cx="719616" cy="719616"/>
          </a:xfrm>
          <a:prstGeom prst="rect">
            <a:avLst/>
          </a:prstGeom>
          <a:noFill/>
          <a:ln>
            <a:noFill/>
          </a:ln>
        </p:spPr>
      </p:pic>
      <p:pic>
        <p:nvPicPr>
          <p:cNvPr id="211" name="Google Shape;211;p2">
            <a:hlinkClick r:id="rId6"/>
          </p:cNvPr>
          <p:cNvPicPr preferRelativeResize="0"/>
          <p:nvPr/>
        </p:nvPicPr>
        <p:blipFill rotWithShape="1">
          <a:blip r:embed="rId7">
            <a:alphaModFix/>
          </a:blip>
          <a:srcRect b="0" l="0" r="0" t="0"/>
          <a:stretch/>
        </p:blipFill>
        <p:spPr>
          <a:xfrm>
            <a:off x="5656824" y="3713150"/>
            <a:ext cx="719616" cy="719616"/>
          </a:xfrm>
          <a:prstGeom prst="rect">
            <a:avLst/>
          </a:prstGeom>
          <a:noFill/>
          <a:ln>
            <a:noFill/>
          </a:ln>
        </p:spPr>
      </p:pic>
      <p:pic>
        <p:nvPicPr>
          <p:cNvPr id="212" name="Google Shape;212;p2">
            <a:hlinkClick r:id="rId8"/>
          </p:cNvPr>
          <p:cNvPicPr preferRelativeResize="0"/>
          <p:nvPr/>
        </p:nvPicPr>
        <p:blipFill rotWithShape="1">
          <a:blip r:embed="rId9">
            <a:alphaModFix/>
          </a:blip>
          <a:srcRect b="0" l="0" r="0" t="0"/>
          <a:stretch/>
        </p:blipFill>
        <p:spPr>
          <a:xfrm>
            <a:off x="3407825" y="3749150"/>
            <a:ext cx="719616" cy="719616"/>
          </a:xfrm>
          <a:prstGeom prst="rect">
            <a:avLst/>
          </a:prstGeom>
          <a:noFill/>
          <a:ln>
            <a:noFill/>
          </a:ln>
        </p:spPr>
      </p:pic>
      <p:sp>
        <p:nvSpPr>
          <p:cNvPr id="213" name="Google Shape;213;p2"/>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1"/>
          <p:cNvSpPr txBox="1"/>
          <p:nvPr>
            <p:ph idx="1" type="body"/>
          </p:nvPr>
        </p:nvSpPr>
        <p:spPr>
          <a:xfrm>
            <a:off x="381825" y="893200"/>
            <a:ext cx="10310100" cy="583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2100"/>
              <a:t>Nous avons montré ci-dessus comment télécharger des fichiers en utilisant l’interface graphique de RStudio. Alternativement, on peut télécharger des fichiers au moyen de la commande R </a:t>
            </a:r>
            <a:r>
              <a:rPr b="1" lang="en-US" sz="2100">
                <a:solidFill>
                  <a:schemeClr val="accent5"/>
                </a:solidFill>
                <a:highlight>
                  <a:srgbClr val="D9D9D9"/>
                </a:highlight>
              </a:rPr>
              <a:t>download.file</a:t>
            </a:r>
            <a:r>
              <a:rPr lang="en-US" sz="2100"/>
              <a:t>. </a:t>
            </a:r>
            <a:endParaRPr sz="2100"/>
          </a:p>
          <a:p>
            <a:pPr indent="0" lvl="0" marL="0" rtl="0" algn="l">
              <a:lnSpc>
                <a:spcPct val="100000"/>
              </a:lnSpc>
              <a:spcBef>
                <a:spcPts val="0"/>
              </a:spcBef>
              <a:spcAft>
                <a:spcPts val="0"/>
              </a:spcAft>
              <a:buSzPts val="1400"/>
              <a:buNone/>
            </a:pPr>
            <a:r>
              <a:t/>
            </a:r>
            <a:endParaRPr sz="2100"/>
          </a:p>
          <a:p>
            <a:pPr indent="0" lvl="0" marL="0" rtl="0" algn="l">
              <a:lnSpc>
                <a:spcPct val="100000"/>
              </a:lnSpc>
              <a:spcBef>
                <a:spcPts val="0"/>
              </a:spcBef>
              <a:spcAft>
                <a:spcPts val="0"/>
              </a:spcAft>
              <a:buSzPts val="1400"/>
              <a:buNone/>
            </a:pPr>
            <a:r>
              <a:rPr lang="en-US" sz="2100"/>
              <a:t>Les commandes suivantes permettent de télécharger les fichiers utilisés pour les exercices. </a:t>
            </a:r>
            <a:endParaRPr sz="2100"/>
          </a:p>
          <a:p>
            <a:pPr indent="0" lvl="0" marL="0" rtl="0" algn="l">
              <a:lnSpc>
                <a:spcPct val="100000"/>
              </a:lnSpc>
              <a:spcBef>
                <a:spcPts val="0"/>
              </a:spcBef>
              <a:spcAft>
                <a:spcPts val="0"/>
              </a:spcAft>
              <a:buSzPts val="1400"/>
              <a:buNone/>
            </a:pPr>
            <a:r>
              <a:rPr b="1" lang="en-US" sz="1900">
                <a:solidFill>
                  <a:srgbClr val="1155CC"/>
                </a:solidFill>
                <a:highlight>
                  <a:srgbClr val="EFEFEF"/>
                </a:highlight>
              </a:rPr>
              <a:t>download.file(url = "</a:t>
            </a:r>
            <a:r>
              <a:rPr b="1" lang="en-US" sz="1900">
                <a:solidFill>
                  <a:srgbClr val="1155CC"/>
                </a:solidFill>
                <a:highlight>
                  <a:srgbClr val="EFEFEF"/>
                </a:highlight>
              </a:rPr>
              <a:t>https://github.com/IFB-ElixirFr/EBAII/blob/master/2023/ebaiin1/intro_R/data_fruits/fruits.csv</a:t>
            </a:r>
            <a:r>
              <a:rPr b="1" lang="en-US" sz="1900">
                <a:solidFill>
                  <a:srgbClr val="1155CC"/>
                </a:solidFill>
                <a:highlight>
                  <a:srgbClr val="EFEFEF"/>
                </a:highlight>
              </a:rPr>
              <a:t>", destfile = "</a:t>
            </a:r>
            <a:r>
              <a:rPr b="1" lang="en-US" sz="1900">
                <a:solidFill>
                  <a:srgbClr val="1155CC"/>
                </a:solidFill>
                <a:highlight>
                  <a:srgbClr val="EFEFEF"/>
                </a:highlight>
              </a:rPr>
              <a:t>fruits.csv</a:t>
            </a:r>
            <a:r>
              <a:rPr b="1" lang="en-US" sz="1900">
                <a:solidFill>
                  <a:srgbClr val="1155CC"/>
                </a:solidFill>
                <a:highlight>
                  <a:srgbClr val="EFEFEF"/>
                </a:highlight>
              </a:rPr>
              <a:t>")</a:t>
            </a:r>
            <a:endParaRPr b="1" sz="19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sz="1900"/>
          </a:p>
          <a:p>
            <a:pPr indent="0" lvl="0" marL="0" rtl="0" algn="l">
              <a:spcBef>
                <a:spcPts val="0"/>
              </a:spcBef>
              <a:spcAft>
                <a:spcPts val="0"/>
              </a:spcAft>
              <a:buClr>
                <a:schemeClr val="dk1"/>
              </a:buClr>
              <a:buSzPts val="1400"/>
              <a:buFont typeface="Arial"/>
              <a:buNone/>
            </a:pPr>
            <a:r>
              <a:rPr b="1" lang="en-US" sz="1900">
                <a:solidFill>
                  <a:srgbClr val="1155CC"/>
                </a:solidFill>
                <a:highlight>
                  <a:srgbClr val="EFEFEF"/>
                </a:highlight>
              </a:rPr>
              <a:t>download.file(url = "https://github.com/IFB-ElixirFr/EBAII/blob/master/2023/ebaiin1/intro_R/data_fruits/fruits.tsv", destfile = "fruits.tsv")</a:t>
            </a:r>
            <a:endParaRPr b="1" sz="1900">
              <a:solidFill>
                <a:srgbClr val="1155CC"/>
              </a:solidFill>
              <a:highlight>
                <a:srgbClr val="EFEFEF"/>
              </a:highlight>
            </a:endParaRPr>
          </a:p>
          <a:p>
            <a:pPr indent="0" lvl="0" marL="0" rtl="0" algn="l">
              <a:spcBef>
                <a:spcPts val="0"/>
              </a:spcBef>
              <a:spcAft>
                <a:spcPts val="0"/>
              </a:spcAft>
              <a:buClr>
                <a:schemeClr val="dk1"/>
              </a:buClr>
              <a:buSzPts val="1400"/>
              <a:buFont typeface="Arial"/>
              <a:buNone/>
            </a:pPr>
            <a:r>
              <a:t/>
            </a:r>
            <a:endParaRPr b="1" sz="1900">
              <a:solidFill>
                <a:srgbClr val="1155CC"/>
              </a:solidFill>
              <a:highlight>
                <a:srgbClr val="EFEFEF"/>
              </a:highlight>
            </a:endParaRPr>
          </a:p>
          <a:p>
            <a:pPr indent="0" lvl="0" marL="0" rtl="0" algn="l">
              <a:spcBef>
                <a:spcPts val="0"/>
              </a:spcBef>
              <a:spcAft>
                <a:spcPts val="0"/>
              </a:spcAft>
              <a:buClr>
                <a:schemeClr val="dk1"/>
              </a:buClr>
              <a:buSzPts val="1400"/>
              <a:buFont typeface="Arial"/>
              <a:buNone/>
            </a:pPr>
            <a:r>
              <a:rPr b="1" lang="en-US" sz="1900">
                <a:solidFill>
                  <a:srgbClr val="1155CC"/>
                </a:solidFill>
                <a:highlight>
                  <a:srgbClr val="EFEFEF"/>
                </a:highlight>
              </a:rPr>
              <a:t>download.file(url = "https://github.com/IFB-ElixirFr/EBAII/blob/master/2023/ebaiin1/intro_R/data_fruits/fruits.xlsx", destfile = "fruits.xlsx")</a:t>
            </a:r>
            <a:endParaRPr b="1" sz="19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p>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Note : équivalent de la commande “</a:t>
            </a:r>
            <a:r>
              <a:rPr lang="en-US" sz="2100">
                <a:solidFill>
                  <a:schemeClr val="dk1"/>
                </a:solidFill>
                <a:highlight>
                  <a:srgbClr val="EFEFEF"/>
                </a:highlight>
              </a:rPr>
              <a:t>wget</a:t>
            </a:r>
            <a:r>
              <a:rPr lang="en-US" sz="2100">
                <a:solidFill>
                  <a:schemeClr val="dk1"/>
                </a:solidFill>
              </a:rPr>
              <a:t>” sous Unix</a:t>
            </a:r>
            <a:r>
              <a:rPr lang="en-US" sz="2100">
                <a:solidFill>
                  <a:schemeClr val="dk1"/>
                </a:solidFill>
              </a:rPr>
              <a:t>.</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Qu'y a-t-il par ici ?  (Commande Unix équivalente: "ls") </a:t>
            </a:r>
            <a:r>
              <a:rPr b="1" lang="en-US" sz="2100">
                <a:solidFill>
                  <a:schemeClr val="accent5"/>
                </a:solidFill>
                <a:highlight>
                  <a:srgbClr val="EFEFEF"/>
                </a:highlight>
              </a:rPr>
              <a:t>list.files()</a:t>
            </a:r>
            <a:endParaRPr b="1" sz="2100">
              <a:solidFill>
                <a:schemeClr val="accent5"/>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 </a:t>
            </a:r>
            <a:endParaRPr sz="2100">
              <a:solidFill>
                <a:schemeClr val="dk1"/>
              </a:solidFill>
            </a:endParaRPr>
          </a:p>
        </p:txBody>
      </p:sp>
      <p:sp>
        <p:nvSpPr>
          <p:cNvPr id="445" name="Google Shape;445;p21"/>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Télécharger un fichier : the “geek” way (V2)</a:t>
            </a:r>
            <a:endParaRPr b="1" i="0" sz="1400" u="none" cap="none" strike="noStrike">
              <a:solidFill>
                <a:srgbClr val="000000"/>
              </a:solidFill>
              <a:latin typeface="Times"/>
              <a:ea typeface="Times"/>
              <a:cs typeface="Times"/>
              <a:sym typeface="Times"/>
            </a:endParaRPr>
          </a:p>
        </p:txBody>
      </p:sp>
      <p:sp>
        <p:nvSpPr>
          <p:cNvPr id="446" name="Google Shape;446;p21"/>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15"/>
          <p:cNvPicPr preferRelativeResize="0"/>
          <p:nvPr/>
        </p:nvPicPr>
        <p:blipFill rotWithShape="1">
          <a:blip r:embed="rId3">
            <a:alphaModFix/>
          </a:blip>
          <a:srcRect b="23395" l="0" r="901" t="0"/>
          <a:stretch/>
        </p:blipFill>
        <p:spPr>
          <a:xfrm>
            <a:off x="265850" y="1974100"/>
            <a:ext cx="9927601" cy="2067875"/>
          </a:xfrm>
          <a:prstGeom prst="rect">
            <a:avLst/>
          </a:prstGeom>
          <a:noFill/>
          <a:ln cap="flat" cmpd="sng" w="9525">
            <a:solidFill>
              <a:srgbClr val="B7B7B7"/>
            </a:solidFill>
            <a:prstDash val="solid"/>
            <a:round/>
            <a:headEnd len="sm" w="sm" type="none"/>
            <a:tailEnd len="sm" w="sm" type="none"/>
          </a:ln>
        </p:spPr>
      </p:pic>
      <p:sp>
        <p:nvSpPr>
          <p:cNvPr id="452" name="Google Shape;452;p15"/>
          <p:cNvSpPr txBox="1"/>
          <p:nvPr>
            <p:ph idx="1" type="body"/>
          </p:nvPr>
        </p:nvSpPr>
        <p:spPr>
          <a:xfrm>
            <a:off x="381825" y="1186921"/>
            <a:ext cx="9927600" cy="6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Dans certains cas, il faut actualiser le contenu du dossier pour pouvoir voir le nouveau sous-dossier.</a:t>
            </a:r>
            <a:endParaRPr/>
          </a:p>
          <a:p>
            <a:pPr indent="0" lvl="0" marL="0" rtl="0" algn="l">
              <a:lnSpc>
                <a:spcPct val="100000"/>
              </a:lnSpc>
              <a:spcBef>
                <a:spcPts val="0"/>
              </a:spcBef>
              <a:spcAft>
                <a:spcPts val="0"/>
              </a:spcAft>
              <a:buSzPts val="1400"/>
              <a:buNone/>
            </a:pPr>
            <a:r>
              <a:rPr lang="en-US"/>
              <a:t>Vérifiez ensuite si </a:t>
            </a:r>
            <a:r>
              <a:rPr lang="en-US">
                <a:highlight>
                  <a:srgbClr val="EFEFEF"/>
                </a:highlight>
                <a:latin typeface="Courier New"/>
                <a:ea typeface="Courier New"/>
                <a:cs typeface="Courier New"/>
                <a:sym typeface="Courier New"/>
              </a:rPr>
              <a:t>intro_R</a:t>
            </a:r>
            <a:r>
              <a:rPr lang="en-US"/>
              <a:t> apparaît bien dans le contenu de votre dossier principal.</a:t>
            </a:r>
            <a:endParaRPr/>
          </a:p>
        </p:txBody>
      </p:sp>
      <p:sp>
        <p:nvSpPr>
          <p:cNvPr id="453" name="Google Shape;453;p15"/>
          <p:cNvSpPr/>
          <p:nvPr/>
        </p:nvSpPr>
        <p:spPr>
          <a:xfrm>
            <a:off x="9702250" y="2264925"/>
            <a:ext cx="714900" cy="5787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5"/>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Actualisation du dossier</a:t>
            </a:r>
            <a:endParaRPr b="1" i="0" sz="2800" u="none" cap="none" strike="noStrike">
              <a:solidFill>
                <a:srgbClr val="000000"/>
              </a:solidFill>
              <a:latin typeface="Times"/>
              <a:ea typeface="Times"/>
              <a:cs typeface="Times"/>
              <a:sym typeface="Times"/>
            </a:endParaRPr>
          </a:p>
        </p:txBody>
      </p:sp>
      <p:sp>
        <p:nvSpPr>
          <p:cNvPr id="455" name="Google Shape;455;p15"/>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
        <p:nvSpPr>
          <p:cNvPr id="456" name="Google Shape;456;p15"/>
          <p:cNvSpPr/>
          <p:nvPr/>
        </p:nvSpPr>
        <p:spPr>
          <a:xfrm>
            <a:off x="265850" y="3193650"/>
            <a:ext cx="2981700" cy="8481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3700" u="none" cap="none" strike="noStrike">
                <a:solidFill>
                  <a:srgbClr val="DF0F21"/>
                </a:solidFill>
                <a:latin typeface="Arial"/>
                <a:ea typeface="Arial"/>
                <a:cs typeface="Arial"/>
                <a:sym typeface="Arial"/>
              </a:rPr>
              <a:t>?</a:t>
            </a:r>
            <a:endParaRPr b="1" i="0" sz="3700" u="none" cap="none" strike="noStrike">
              <a:solidFill>
                <a:srgbClr val="DF0F21"/>
              </a:solidFill>
              <a:latin typeface="Arial"/>
              <a:ea typeface="Arial"/>
              <a:cs typeface="Arial"/>
              <a:sym typeface="Arial"/>
            </a:endParaRPr>
          </a:p>
        </p:txBody>
      </p:sp>
      <p:cxnSp>
        <p:nvCxnSpPr>
          <p:cNvPr id="457" name="Google Shape;457;p15"/>
          <p:cNvCxnSpPr>
            <a:stCxn id="456" idx="0"/>
            <a:endCxn id="453" idx="2"/>
          </p:cNvCxnSpPr>
          <p:nvPr/>
        </p:nvCxnSpPr>
        <p:spPr>
          <a:xfrm rot="-5400000">
            <a:off x="5409800" y="-1098750"/>
            <a:ext cx="639300" cy="7945500"/>
          </a:xfrm>
          <a:prstGeom prst="curvedConnector2">
            <a:avLst/>
          </a:prstGeom>
          <a:noFill/>
          <a:ln cap="flat" cmpd="sng" w="38100">
            <a:solidFill>
              <a:srgbClr val="FF0000"/>
            </a:solidFill>
            <a:prstDash val="solid"/>
            <a:round/>
            <a:headEnd len="sm" w="sm" type="none"/>
            <a:tailEnd len="med" w="med" type="triangle"/>
          </a:ln>
        </p:spPr>
      </p:cxnSp>
      <p:grpSp>
        <p:nvGrpSpPr>
          <p:cNvPr id="458" name="Google Shape;458;p15"/>
          <p:cNvGrpSpPr/>
          <p:nvPr/>
        </p:nvGrpSpPr>
        <p:grpSpPr>
          <a:xfrm>
            <a:off x="193200" y="2843625"/>
            <a:ext cx="10000251" cy="4082825"/>
            <a:chOff x="193200" y="2843625"/>
            <a:chExt cx="10000251" cy="4082825"/>
          </a:xfrm>
        </p:grpSpPr>
        <p:pic>
          <p:nvPicPr>
            <p:cNvPr id="459" name="Google Shape;459;p15"/>
            <p:cNvPicPr preferRelativeResize="0"/>
            <p:nvPr/>
          </p:nvPicPr>
          <p:blipFill rotWithShape="1">
            <a:blip r:embed="rId4">
              <a:alphaModFix/>
            </a:blip>
            <a:srcRect b="43502" l="0" r="901" t="0"/>
            <a:stretch/>
          </p:blipFill>
          <p:spPr>
            <a:xfrm>
              <a:off x="265850" y="4296525"/>
              <a:ext cx="9927601" cy="1607837"/>
            </a:xfrm>
            <a:prstGeom prst="rect">
              <a:avLst/>
            </a:prstGeom>
            <a:noFill/>
            <a:ln>
              <a:noFill/>
            </a:ln>
          </p:spPr>
        </p:pic>
        <p:pic>
          <p:nvPicPr>
            <p:cNvPr id="460" name="Google Shape;460;p15"/>
            <p:cNvPicPr preferRelativeResize="0"/>
            <p:nvPr/>
          </p:nvPicPr>
          <p:blipFill rotWithShape="1">
            <a:blip r:embed="rId5">
              <a:alphaModFix/>
            </a:blip>
            <a:srcRect b="0" l="0" r="34292" t="0"/>
            <a:stretch/>
          </p:blipFill>
          <p:spPr>
            <a:xfrm>
              <a:off x="265850" y="5891450"/>
              <a:ext cx="4067535" cy="958800"/>
            </a:xfrm>
            <a:prstGeom prst="rect">
              <a:avLst/>
            </a:prstGeom>
            <a:noFill/>
            <a:ln>
              <a:noFill/>
            </a:ln>
          </p:spPr>
        </p:pic>
        <p:sp>
          <p:nvSpPr>
            <p:cNvPr id="461" name="Google Shape;461;p15"/>
            <p:cNvSpPr/>
            <p:nvPr/>
          </p:nvSpPr>
          <p:spPr>
            <a:xfrm>
              <a:off x="193200" y="5676650"/>
              <a:ext cx="2811900" cy="1249800"/>
            </a:xfrm>
            <a:prstGeom prst="ellipse">
              <a:avLst/>
            </a:prstGeom>
            <a:noFill/>
            <a:ln cap="flat" cmpd="sng" w="57225">
              <a:solidFill>
                <a:srgbClr val="DF0F2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2" name="Google Shape;462;p15"/>
            <p:cNvCxnSpPr>
              <a:stCxn id="453" idx="4"/>
              <a:endCxn id="461" idx="6"/>
            </p:cNvCxnSpPr>
            <p:nvPr/>
          </p:nvCxnSpPr>
          <p:spPr>
            <a:xfrm rot="5400000">
              <a:off x="4803550" y="1045275"/>
              <a:ext cx="3457800" cy="7054500"/>
            </a:xfrm>
            <a:prstGeom prst="curvedConnector2">
              <a:avLst/>
            </a:prstGeom>
            <a:noFill/>
            <a:ln cap="flat" cmpd="sng" w="38100">
              <a:solidFill>
                <a:srgbClr val="FF0000"/>
              </a:solidFill>
              <a:prstDash val="solid"/>
              <a:round/>
              <a:headEnd len="sm" w="sm" type="none"/>
              <a:tailEnd len="med" w="med" type="triangl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2"/>
          <p:cNvSpPr txBox="1"/>
          <p:nvPr>
            <p:ph idx="1" type="body"/>
          </p:nvPr>
        </p:nvSpPr>
        <p:spPr>
          <a:xfrm>
            <a:off x="381825" y="1186925"/>
            <a:ext cx="9927600" cy="492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2000"/>
              <a:t>Charger le contenu du fichier "expression.txt" dans une variable nommée "exprs".</a:t>
            </a:r>
            <a:endParaRPr sz="2000"/>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Clr>
                <a:schemeClr val="dk1"/>
              </a:buClr>
              <a:buSzPts val="1100"/>
              <a:buFont typeface="Arial"/>
              <a:buNone/>
            </a:pPr>
            <a:r>
              <a:rPr b="1" lang="en-US" sz="2000">
                <a:solidFill>
                  <a:srgbClr val="1155CC"/>
                </a:solidFill>
                <a:highlight>
                  <a:srgbClr val="EFEFEF"/>
                </a:highlight>
              </a:rPr>
              <a:t>fruits </a:t>
            </a:r>
            <a:r>
              <a:rPr b="1" lang="en-US" sz="2000">
                <a:solidFill>
                  <a:srgbClr val="1155CC"/>
                </a:solidFill>
                <a:highlight>
                  <a:srgbClr val="EFEFEF"/>
                </a:highlight>
              </a:rPr>
              <a:t>&lt;- </a:t>
            </a:r>
            <a:r>
              <a:rPr b="1" lang="en-US" sz="2000">
                <a:solidFill>
                  <a:schemeClr val="accent5"/>
                </a:solidFill>
                <a:highlight>
                  <a:srgbClr val="EFEFEF"/>
                </a:highlight>
              </a:rPr>
              <a:t>read.table</a:t>
            </a:r>
            <a:r>
              <a:rPr b="1" lang="en-US" sz="2000">
                <a:solidFill>
                  <a:srgbClr val="1155CC"/>
                </a:solidFill>
                <a:highlight>
                  <a:srgbClr val="EFEFEF"/>
                </a:highlight>
              </a:rPr>
              <a:t>(file = "fruits.tsv", header = TRUE, sep = "\t")</a:t>
            </a:r>
            <a:endParaRPr b="1" sz="2000">
              <a:solidFill>
                <a:srgbClr val="1155CC"/>
              </a:solidFill>
              <a:highlight>
                <a:srgbClr val="EFEFEF"/>
              </a:highlight>
            </a:endParaRPr>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Clr>
                <a:schemeClr val="dk1"/>
              </a:buClr>
              <a:buSzPts val="1100"/>
              <a:buFont typeface="Arial"/>
              <a:buNone/>
            </a:pPr>
            <a:r>
              <a:rPr lang="en-US" sz="2000"/>
              <a:t>Accéder à l'aide d'une fonction</a:t>
            </a:r>
            <a:endParaRPr sz="2000"/>
          </a:p>
          <a:p>
            <a:pPr indent="0" lvl="0" marL="0" rtl="0" algn="l">
              <a:lnSpc>
                <a:spcPct val="100000"/>
              </a:lnSpc>
              <a:spcBef>
                <a:spcPts val="0"/>
              </a:spcBef>
              <a:spcAft>
                <a:spcPts val="0"/>
              </a:spcAft>
              <a:buClr>
                <a:schemeClr val="dk1"/>
              </a:buClr>
              <a:buSzPts val="1100"/>
              <a:buFont typeface="Arial"/>
              <a:buNone/>
            </a:pPr>
            <a:r>
              <a:t/>
            </a:r>
            <a:endParaRPr sz="2000"/>
          </a:p>
          <a:p>
            <a:pPr indent="0" lvl="0" marL="0" rtl="0" algn="l">
              <a:lnSpc>
                <a:spcPct val="100000"/>
              </a:lnSpc>
              <a:spcBef>
                <a:spcPts val="0"/>
              </a:spcBef>
              <a:spcAft>
                <a:spcPts val="0"/>
              </a:spcAft>
              <a:buSzPts val="1400"/>
              <a:buNone/>
            </a:pPr>
            <a:r>
              <a:rPr b="1" lang="en-US" sz="2000">
                <a:solidFill>
                  <a:srgbClr val="1155CC"/>
                </a:solidFill>
                <a:highlight>
                  <a:srgbClr val="EFEFEF"/>
                </a:highlight>
              </a:rPr>
              <a:t>help(read.table)</a:t>
            </a:r>
            <a:endParaRPr b="1" sz="2000">
              <a:solidFill>
                <a:srgbClr val="1155CC"/>
              </a:solidFill>
              <a:highlight>
                <a:srgbClr val="EFEFEF"/>
              </a:highlight>
            </a:endParaRPr>
          </a:p>
          <a:p>
            <a:pPr indent="0" lvl="0" marL="0" rtl="0" algn="l">
              <a:lnSpc>
                <a:spcPct val="100000"/>
              </a:lnSpc>
              <a:spcBef>
                <a:spcPts val="0"/>
              </a:spcBef>
              <a:spcAft>
                <a:spcPts val="0"/>
              </a:spcAft>
              <a:buSzPts val="1400"/>
              <a:buNone/>
            </a:pPr>
            <a:r>
              <a:t/>
            </a:r>
            <a:endParaRPr sz="2000"/>
          </a:p>
          <a:p>
            <a:pPr indent="0" lvl="0" marL="0" rtl="0" algn="l">
              <a:lnSpc>
                <a:spcPct val="100000"/>
              </a:lnSpc>
              <a:spcBef>
                <a:spcPts val="0"/>
              </a:spcBef>
              <a:spcAft>
                <a:spcPts val="0"/>
              </a:spcAft>
              <a:buClr>
                <a:schemeClr val="dk1"/>
              </a:buClr>
              <a:buSzPts val="1100"/>
              <a:buFont typeface="Arial"/>
              <a:buNone/>
            </a:pPr>
            <a:r>
              <a:rPr lang="en-US" sz="2000">
                <a:solidFill>
                  <a:schemeClr val="dk1"/>
                </a:solidFill>
              </a:rPr>
              <a:t>Notation alternative</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000">
                <a:solidFill>
                  <a:srgbClr val="1155CC"/>
                </a:solidFill>
                <a:highlight>
                  <a:srgbClr val="EFEFEF"/>
                </a:highlight>
              </a:rPr>
              <a:t>?read.table</a:t>
            </a:r>
            <a:endParaRPr b="1" sz="20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sz="20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lang="en-US" sz="2000">
                <a:solidFill>
                  <a:schemeClr val="dk1"/>
                </a:solidFill>
              </a:rPr>
              <a:t>Approche pratique : </a:t>
            </a:r>
            <a:endParaRPr sz="20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lang="en-US" sz="2000">
                <a:solidFill>
                  <a:schemeClr val="dk1"/>
                </a:solidFill>
              </a:rPr>
              <a:t>demande à Google </a:t>
            </a:r>
            <a:br>
              <a:rPr lang="en-US" sz="2000">
                <a:solidFill>
                  <a:schemeClr val="dk1"/>
                </a:solidFill>
              </a:rPr>
            </a:br>
            <a:r>
              <a:rPr lang="en-US" sz="2000">
                <a:solidFill>
                  <a:schemeClr val="dk1"/>
                </a:solidFill>
              </a:rPr>
              <a:t>“</a:t>
            </a:r>
            <a:r>
              <a:rPr i="1" lang="en-US" sz="2000">
                <a:solidFill>
                  <a:schemeClr val="dk1"/>
                </a:solidFill>
              </a:rPr>
              <a:t>Comment lire une table en R ?</a:t>
            </a:r>
            <a:r>
              <a:rPr lang="en-US" sz="2000">
                <a:solidFill>
                  <a:schemeClr val="dk1"/>
                </a:solidFill>
              </a:rPr>
              <a:t>”</a:t>
            </a:r>
            <a:endParaRPr sz="20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lang="en-US" sz="2000">
                <a:solidFill>
                  <a:schemeClr val="dk1"/>
                </a:solidFill>
              </a:rPr>
              <a:t>adapte l’exemple</a:t>
            </a:r>
            <a:endParaRPr sz="2000">
              <a:solidFill>
                <a:schemeClr val="dk1"/>
              </a:solidFill>
            </a:endParaRPr>
          </a:p>
        </p:txBody>
      </p:sp>
      <p:grpSp>
        <p:nvGrpSpPr>
          <p:cNvPr id="468" name="Google Shape;468;p22"/>
          <p:cNvGrpSpPr/>
          <p:nvPr/>
        </p:nvGrpSpPr>
        <p:grpSpPr>
          <a:xfrm>
            <a:off x="4487300" y="2306475"/>
            <a:ext cx="5994781" cy="4837775"/>
            <a:chOff x="4487300" y="2230275"/>
            <a:chExt cx="5994781" cy="4837775"/>
          </a:xfrm>
        </p:grpSpPr>
        <p:pic>
          <p:nvPicPr>
            <p:cNvPr id="469" name="Google Shape;469;p22"/>
            <p:cNvPicPr preferRelativeResize="0"/>
            <p:nvPr/>
          </p:nvPicPr>
          <p:blipFill rotWithShape="1">
            <a:blip r:embed="rId3">
              <a:alphaModFix/>
            </a:blip>
            <a:srcRect b="0" l="0" r="0" t="0"/>
            <a:stretch/>
          </p:blipFill>
          <p:spPr>
            <a:xfrm>
              <a:off x="5713481" y="2230275"/>
              <a:ext cx="4768600" cy="3791374"/>
            </a:xfrm>
            <a:prstGeom prst="rect">
              <a:avLst/>
            </a:prstGeom>
            <a:noFill/>
            <a:ln cap="flat" cmpd="sng" w="9525">
              <a:solidFill>
                <a:srgbClr val="B7B7B7"/>
              </a:solidFill>
              <a:prstDash val="solid"/>
              <a:round/>
              <a:headEnd len="sm" w="sm" type="none"/>
              <a:tailEnd len="sm" w="sm" type="none"/>
            </a:ln>
          </p:spPr>
        </p:pic>
        <p:sp>
          <p:nvSpPr>
            <p:cNvPr id="470" name="Google Shape;470;p22"/>
            <p:cNvSpPr txBox="1"/>
            <p:nvPr/>
          </p:nvSpPr>
          <p:spPr>
            <a:xfrm>
              <a:off x="4487300" y="6021650"/>
              <a:ext cx="5888700" cy="104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a:ea typeface="Times"/>
                  <a:cs typeface="Times"/>
                  <a:sym typeface="Times"/>
                </a:rPr>
                <a:t>Recherche interactive sous RStudio</a:t>
              </a:r>
              <a:endParaRPr b="1" i="0" sz="1800" u="none" cap="none" strike="noStrike">
                <a:solidFill>
                  <a:schemeClr val="dk1"/>
                </a:solidFill>
                <a:latin typeface="Times"/>
                <a:ea typeface="Times"/>
                <a:cs typeface="Times"/>
                <a:sym typeface="Times"/>
              </a:endParaRPr>
            </a:p>
            <a:p>
              <a:pPr indent="-342900" lvl="0" marL="45720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Sélectionner l’onglet “Help” du panneau inférieur droit.</a:t>
              </a:r>
              <a:endParaRPr b="0" i="0" sz="1800" u="none" cap="none" strike="noStrike">
                <a:solidFill>
                  <a:schemeClr val="dk1"/>
                </a:solidFill>
                <a:latin typeface="Times"/>
                <a:ea typeface="Times"/>
                <a:cs typeface="Times"/>
                <a:sym typeface="Times"/>
              </a:endParaRPr>
            </a:p>
            <a:p>
              <a:pPr indent="-342900" lvl="0" marL="457200" marR="0" rtl="0" algn="l">
                <a:lnSpc>
                  <a:spcPct val="100000"/>
                </a:lnSpc>
                <a:spcBef>
                  <a:spcPts val="0"/>
                </a:spcBef>
                <a:spcAft>
                  <a:spcPts val="0"/>
                </a:spcAft>
                <a:buClr>
                  <a:schemeClr val="dk1"/>
                </a:buClr>
                <a:buSzPts val="1800"/>
                <a:buFont typeface="Times"/>
                <a:buChar char="●"/>
              </a:pPr>
              <a:r>
                <a:rPr b="0" i="0" lang="en-US" sz="1800" u="none" cap="none" strike="noStrike">
                  <a:solidFill>
                    <a:schemeClr val="dk1"/>
                  </a:solidFill>
                  <a:latin typeface="Times"/>
                  <a:ea typeface="Times"/>
                  <a:cs typeface="Times"/>
                  <a:sym typeface="Times"/>
                </a:rPr>
                <a:t>Taper “read.table” dans la boîte de recherche.</a:t>
              </a:r>
              <a:endParaRPr b="0" i="0" sz="1800" u="none" cap="none" strike="noStrike">
                <a:solidFill>
                  <a:schemeClr val="dk1"/>
                </a:solidFill>
                <a:latin typeface="Times"/>
                <a:ea typeface="Times"/>
                <a:cs typeface="Times"/>
                <a:sym typeface="Times"/>
              </a:endParaRPr>
            </a:p>
          </p:txBody>
        </p:sp>
      </p:grpSp>
      <p:sp>
        <p:nvSpPr>
          <p:cNvPr id="471" name="Google Shape;471;p22"/>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Chargement des données (dans la mémoire de R)</a:t>
            </a:r>
            <a:endParaRPr b="1" i="0" sz="1400" u="none" cap="none" strike="noStrike">
              <a:solidFill>
                <a:srgbClr val="000000"/>
              </a:solidFill>
              <a:latin typeface="Times"/>
              <a:ea typeface="Times"/>
              <a:cs typeface="Times"/>
              <a:sym typeface="Times"/>
            </a:endParaRPr>
          </a:p>
        </p:txBody>
      </p:sp>
      <p:sp>
        <p:nvSpPr>
          <p:cNvPr id="472" name="Google Shape;472;p22"/>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3"/>
          <p:cNvSpPr txBox="1"/>
          <p:nvPr>
            <p:ph idx="1" type="body"/>
          </p:nvPr>
        </p:nvSpPr>
        <p:spPr>
          <a:xfrm>
            <a:off x="381825" y="1034525"/>
            <a:ext cx="4999800" cy="583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2100"/>
              <a:t>Imprimer toutes les valeurs.</a:t>
            </a:r>
            <a:endParaRPr sz="2100"/>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print(</a:t>
            </a:r>
            <a:r>
              <a:rPr b="1" lang="en-US" sz="2100">
                <a:solidFill>
                  <a:srgbClr val="1155CC"/>
                </a:solidFill>
                <a:highlight>
                  <a:srgbClr val="EFEFEF"/>
                </a:highlight>
              </a:rPr>
              <a:t>fruits</a:t>
            </a:r>
            <a:r>
              <a:rPr b="1" lang="en-US" sz="2100">
                <a:solidFill>
                  <a:srgbClr val="1155CC"/>
                </a:solidFill>
                <a:highlight>
                  <a:srgbClr val="EFEFEF"/>
                </a:highlight>
              </a:rPr>
              <a:t>)</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p>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Affichage des premières lignes de l'objet</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head(</a:t>
            </a:r>
            <a:r>
              <a:rPr b="1" lang="en-US" sz="2100">
                <a:solidFill>
                  <a:srgbClr val="1155CC"/>
                </a:solidFill>
                <a:highlight>
                  <a:srgbClr val="EFEFEF"/>
                </a:highlight>
              </a:rPr>
              <a:t>fruits</a:t>
            </a:r>
            <a:r>
              <a:rPr b="1" lang="en-US" sz="2100">
                <a:solidFill>
                  <a:srgbClr val="1155CC"/>
                </a:solidFill>
                <a:highlight>
                  <a:srgbClr val="EFEFEF"/>
                </a:highlight>
              </a:rPr>
              <a:t>)</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Affichage des dernières lignes de l'objet</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tail(</a:t>
            </a:r>
            <a:r>
              <a:rPr b="1" lang="en-US" sz="2100">
                <a:solidFill>
                  <a:srgbClr val="1155CC"/>
                </a:solidFill>
                <a:highlight>
                  <a:srgbClr val="EFEFEF"/>
                </a:highlight>
              </a:rPr>
              <a:t>fruits</a:t>
            </a:r>
            <a:r>
              <a:rPr b="1" lang="en-US" sz="2100">
                <a:solidFill>
                  <a:srgbClr val="1155CC"/>
                </a:solidFill>
                <a:highlight>
                  <a:srgbClr val="EFEFEF"/>
                </a:highlight>
              </a:rPr>
              <a:t>)</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100"/>
          </a:p>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Un peu plus de lignes</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head(</a:t>
            </a:r>
            <a:r>
              <a:rPr b="1" lang="en-US" sz="2100">
                <a:solidFill>
                  <a:srgbClr val="1155CC"/>
                </a:solidFill>
                <a:highlight>
                  <a:srgbClr val="EFEFEF"/>
                </a:highlight>
              </a:rPr>
              <a:t>fruits</a:t>
            </a:r>
            <a:r>
              <a:rPr b="1" lang="en-US" sz="2100">
                <a:solidFill>
                  <a:srgbClr val="1155CC"/>
                </a:solidFill>
                <a:highlight>
                  <a:srgbClr val="EFEFEF"/>
                </a:highlight>
              </a:rPr>
              <a:t>, n = 20)</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Explorer le tableau dans un panneau de visualisation</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View(</a:t>
            </a:r>
            <a:r>
              <a:rPr b="1" lang="en-US" sz="2100">
                <a:solidFill>
                  <a:srgbClr val="1155CC"/>
                </a:solidFill>
                <a:highlight>
                  <a:srgbClr val="EFEFEF"/>
                </a:highlight>
              </a:rPr>
              <a:t>fruits</a:t>
            </a:r>
            <a:r>
              <a:rPr b="1" lang="en-US" sz="2100">
                <a:solidFill>
                  <a:srgbClr val="1155CC"/>
                </a:solidFill>
                <a:highlight>
                  <a:srgbClr val="EFEFEF"/>
                </a:highlight>
              </a:rPr>
              <a:t>)</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sz="2100">
                <a:solidFill>
                  <a:schemeClr val="dk1"/>
                </a:solidFill>
              </a:rPr>
              <a:t>Note:</a:t>
            </a:r>
            <a:r>
              <a:rPr lang="en-US" sz="2100">
                <a:solidFill>
                  <a:schemeClr val="dk1"/>
                </a:solidFill>
              </a:rPr>
              <a:t> vous pouvez cliquer sur une en-tête de colonne pour trier les données</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100"/>
          </a:p>
          <a:p>
            <a:pPr indent="0" lvl="0" marL="0" rtl="0" algn="l">
              <a:lnSpc>
                <a:spcPct val="100000"/>
              </a:lnSpc>
              <a:spcBef>
                <a:spcPts val="0"/>
              </a:spcBef>
              <a:spcAft>
                <a:spcPts val="0"/>
              </a:spcAft>
              <a:buSzPts val="1400"/>
              <a:buNone/>
            </a:pPr>
            <a:r>
              <a:t/>
            </a:r>
            <a:endParaRPr sz="2100"/>
          </a:p>
        </p:txBody>
      </p:sp>
      <p:sp>
        <p:nvSpPr>
          <p:cNvPr id="478" name="Google Shape;478;p23"/>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Affichage de l’objet “</a:t>
            </a:r>
            <a:r>
              <a:rPr b="1" lang="en-US" sz="2800">
                <a:latin typeface="Times"/>
                <a:ea typeface="Times"/>
                <a:cs typeface="Times"/>
                <a:sym typeface="Times"/>
              </a:rPr>
              <a:t>fruits</a:t>
            </a:r>
            <a:r>
              <a:rPr b="1" i="0" lang="en-US" sz="2800" u="none" cap="none" strike="noStrike">
                <a:solidFill>
                  <a:srgbClr val="000000"/>
                </a:solidFill>
                <a:latin typeface="Times"/>
                <a:ea typeface="Times"/>
                <a:cs typeface="Times"/>
                <a:sym typeface="Times"/>
              </a:rPr>
              <a:t>”</a:t>
            </a:r>
            <a:endParaRPr b="1" i="0" sz="1400" u="none" cap="none" strike="noStrike">
              <a:solidFill>
                <a:srgbClr val="000000"/>
              </a:solidFill>
              <a:latin typeface="Times"/>
              <a:ea typeface="Times"/>
              <a:cs typeface="Times"/>
              <a:sym typeface="Times"/>
            </a:endParaRPr>
          </a:p>
        </p:txBody>
      </p:sp>
      <p:sp>
        <p:nvSpPr>
          <p:cNvPr id="479" name="Google Shape;479;p23"/>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pic>
        <p:nvPicPr>
          <p:cNvPr id="480" name="Google Shape;480;p23"/>
          <p:cNvPicPr preferRelativeResize="0"/>
          <p:nvPr/>
        </p:nvPicPr>
        <p:blipFill>
          <a:blip r:embed="rId4">
            <a:alphaModFix/>
          </a:blip>
          <a:stretch>
            <a:fillRect/>
          </a:stretch>
        </p:blipFill>
        <p:spPr>
          <a:xfrm>
            <a:off x="4884050" y="972126"/>
            <a:ext cx="5534950" cy="2976250"/>
          </a:xfrm>
          <a:prstGeom prst="rect">
            <a:avLst/>
          </a:prstGeom>
          <a:noFill/>
          <a:ln>
            <a:noFill/>
          </a:ln>
        </p:spPr>
      </p:pic>
      <p:pic>
        <p:nvPicPr>
          <p:cNvPr id="481" name="Google Shape;481;p23"/>
          <p:cNvPicPr preferRelativeResize="0"/>
          <p:nvPr/>
        </p:nvPicPr>
        <p:blipFill rotWithShape="1">
          <a:blip r:embed="rId5">
            <a:alphaModFix/>
          </a:blip>
          <a:srcRect b="0" l="0" r="47467" t="0"/>
          <a:stretch/>
        </p:blipFill>
        <p:spPr>
          <a:xfrm>
            <a:off x="5381624" y="4341075"/>
            <a:ext cx="4908674" cy="240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4"/>
          <p:cNvSpPr txBox="1"/>
          <p:nvPr>
            <p:ph idx="1" type="body"/>
          </p:nvPr>
        </p:nvSpPr>
        <p:spPr>
          <a:xfrm>
            <a:off x="381825" y="972125"/>
            <a:ext cx="9927600" cy="604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2100"/>
              <a:t>Dimensions :</a:t>
            </a:r>
            <a:endParaRPr sz="2100"/>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ncol(</a:t>
            </a:r>
            <a:r>
              <a:rPr b="1" lang="en-US" sz="2100">
                <a:solidFill>
                  <a:srgbClr val="1155CC"/>
                </a:solidFill>
                <a:highlight>
                  <a:srgbClr val="EFEFEF"/>
                </a:highlight>
              </a:rPr>
              <a:t>fruits</a:t>
            </a:r>
            <a:r>
              <a:rPr b="1" lang="en-US" sz="2100">
                <a:solidFill>
                  <a:srgbClr val="1155CC"/>
                </a:solidFill>
                <a:highlight>
                  <a:srgbClr val="EFEFEF"/>
                </a:highlight>
              </a:rPr>
              <a:t>)		## Nombre de colonnes</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nrow(</a:t>
            </a:r>
            <a:r>
              <a:rPr b="1" lang="en-US" sz="2100">
                <a:solidFill>
                  <a:srgbClr val="1155CC"/>
                </a:solidFill>
                <a:highlight>
                  <a:srgbClr val="EFEFEF"/>
                </a:highlight>
              </a:rPr>
              <a:t>fruits</a:t>
            </a:r>
            <a:r>
              <a:rPr b="1" lang="en-US" sz="2100">
                <a:solidFill>
                  <a:srgbClr val="1155CC"/>
                </a:solidFill>
                <a:highlight>
                  <a:srgbClr val="EFEFEF"/>
                </a:highlight>
              </a:rPr>
              <a:t>)	## Nombre de lignes</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dim(</a:t>
            </a:r>
            <a:r>
              <a:rPr b="1" lang="en-US" sz="2100">
                <a:solidFill>
                  <a:srgbClr val="1155CC"/>
                </a:solidFill>
                <a:highlight>
                  <a:srgbClr val="EFEFEF"/>
                </a:highlight>
              </a:rPr>
              <a:t>fruits</a:t>
            </a:r>
            <a:r>
              <a:rPr b="1" lang="en-US" sz="2100">
                <a:solidFill>
                  <a:srgbClr val="1155CC"/>
                </a:solidFill>
                <a:highlight>
                  <a:srgbClr val="EFEFEF"/>
                </a:highlight>
              </a:rPr>
              <a:t>)		## Dimensions</a:t>
            </a:r>
            <a:endParaRPr b="1" sz="2100">
              <a:solidFill>
                <a:srgbClr val="1155CC"/>
              </a:solidFill>
              <a:highlight>
                <a:srgbClr val="EFEFEF"/>
              </a:highlight>
            </a:endParaRPr>
          </a:p>
          <a:p>
            <a:pPr indent="0" lvl="0" marL="0" rtl="0" algn="l">
              <a:lnSpc>
                <a:spcPct val="100000"/>
              </a:lnSpc>
              <a:spcBef>
                <a:spcPts val="0"/>
              </a:spcBef>
              <a:spcAft>
                <a:spcPts val="0"/>
              </a:spcAft>
              <a:buSzPts val="1400"/>
              <a:buNone/>
            </a:pPr>
            <a:r>
              <a:t/>
            </a:r>
            <a:endParaRPr sz="2100">
              <a:solidFill>
                <a:schemeClr val="dk1"/>
              </a:solidFill>
            </a:endParaRPr>
          </a:p>
          <a:p>
            <a:pPr indent="0" lvl="0" marL="0" rtl="0" algn="l">
              <a:lnSpc>
                <a:spcPct val="100000"/>
              </a:lnSpc>
              <a:spcBef>
                <a:spcPts val="0"/>
              </a:spcBef>
              <a:spcAft>
                <a:spcPts val="0"/>
              </a:spcAft>
              <a:buSzPts val="1400"/>
              <a:buNone/>
            </a:pPr>
            <a:r>
              <a:rPr lang="en-US" sz="2100">
                <a:solidFill>
                  <a:schemeClr val="dk1"/>
                </a:solidFill>
              </a:rPr>
              <a:t>Noms des colonnes et des lignes :</a:t>
            </a:r>
            <a:endParaRPr sz="2100">
              <a:solidFill>
                <a:schemeClr val="dk1"/>
              </a:solidFill>
            </a:endParaRPr>
          </a:p>
          <a:p>
            <a:pPr indent="0" lvl="0" marL="0" rtl="0" algn="l">
              <a:lnSpc>
                <a:spcPct val="100000"/>
              </a:lnSpc>
              <a:spcBef>
                <a:spcPts val="0"/>
              </a:spcBef>
              <a:spcAft>
                <a:spcPts val="0"/>
              </a:spcAft>
              <a:buSzPts val="1400"/>
              <a:buNone/>
            </a:pPr>
            <a:r>
              <a:rPr b="1" lang="en-US" sz="2100">
                <a:solidFill>
                  <a:srgbClr val="1155CC"/>
                </a:solidFill>
                <a:highlight>
                  <a:srgbClr val="EFEFEF"/>
                </a:highlight>
              </a:rPr>
              <a:t>colnames(</a:t>
            </a:r>
            <a:r>
              <a:rPr b="1" lang="en-US" sz="2100">
                <a:solidFill>
                  <a:srgbClr val="1155CC"/>
                </a:solidFill>
                <a:highlight>
                  <a:srgbClr val="EFEFEF"/>
                </a:highlight>
              </a:rPr>
              <a:t>fruits</a:t>
            </a:r>
            <a:r>
              <a:rPr b="1" lang="en-US" sz="2100">
                <a:solidFill>
                  <a:srgbClr val="1155CC"/>
                </a:solidFill>
                <a:highlight>
                  <a:srgbClr val="EFEFEF"/>
                </a:highlight>
              </a:rPr>
              <a:t>)	## Noms des colonnes</a:t>
            </a:r>
            <a:endParaRPr b="1" sz="2100">
              <a:solidFill>
                <a:srgbClr val="1155CC"/>
              </a:solidFill>
              <a:highlight>
                <a:srgbClr val="EFEFEF"/>
              </a:highlight>
            </a:endParaRPr>
          </a:p>
          <a:p>
            <a:pPr indent="0" lvl="0" marL="0" rtl="0" algn="l">
              <a:lnSpc>
                <a:spcPct val="100000"/>
              </a:lnSpc>
              <a:spcBef>
                <a:spcPts val="0"/>
              </a:spcBef>
              <a:spcAft>
                <a:spcPts val="0"/>
              </a:spcAft>
              <a:buSzPts val="1400"/>
              <a:buNone/>
            </a:pPr>
            <a:r>
              <a:rPr b="1" lang="en-US" sz="2100">
                <a:solidFill>
                  <a:srgbClr val="1155CC"/>
                </a:solidFill>
                <a:highlight>
                  <a:srgbClr val="EFEFEF"/>
                </a:highlight>
              </a:rPr>
              <a:t>names(</a:t>
            </a:r>
            <a:r>
              <a:rPr b="1" lang="en-US" sz="2100">
                <a:solidFill>
                  <a:srgbClr val="1155CC"/>
                </a:solidFill>
                <a:highlight>
                  <a:srgbClr val="EFEFEF"/>
                </a:highlight>
              </a:rPr>
              <a:t>fruits</a:t>
            </a:r>
            <a:r>
              <a:rPr b="1" lang="en-US" sz="2100">
                <a:solidFill>
                  <a:srgbClr val="1155CC"/>
                </a:solidFill>
                <a:highlight>
                  <a:srgbClr val="EFEFEF"/>
                </a:highlight>
              </a:rPr>
              <a:t>) 		## idem</a:t>
            </a:r>
            <a:endParaRPr b="1" sz="2100">
              <a:solidFill>
                <a:srgbClr val="1155CC"/>
              </a:solidFill>
              <a:highlight>
                <a:srgbClr val="EFEFEF"/>
              </a:highlight>
            </a:endParaRPr>
          </a:p>
          <a:p>
            <a:pPr indent="0" lvl="0" marL="0" rtl="0" algn="l">
              <a:lnSpc>
                <a:spcPct val="100000"/>
              </a:lnSpc>
              <a:spcBef>
                <a:spcPts val="0"/>
              </a:spcBef>
              <a:spcAft>
                <a:spcPts val="0"/>
              </a:spcAft>
              <a:buSzPts val="1400"/>
              <a:buNone/>
            </a:pPr>
            <a:r>
              <a:rPr b="1" lang="en-US" sz="2100">
                <a:solidFill>
                  <a:srgbClr val="1155CC"/>
                </a:solidFill>
                <a:highlight>
                  <a:srgbClr val="EFEFEF"/>
                </a:highlight>
              </a:rPr>
              <a:t>rownames(</a:t>
            </a:r>
            <a:r>
              <a:rPr b="1" lang="en-US" sz="2100">
                <a:solidFill>
                  <a:srgbClr val="1155CC"/>
                </a:solidFill>
                <a:highlight>
                  <a:srgbClr val="EFEFEF"/>
                </a:highlight>
              </a:rPr>
              <a:t>fruits</a:t>
            </a:r>
            <a:r>
              <a:rPr b="1" lang="en-US" sz="2100">
                <a:solidFill>
                  <a:srgbClr val="1155CC"/>
                </a:solidFill>
                <a:highlight>
                  <a:srgbClr val="EFEFEF"/>
                </a:highlight>
              </a:rPr>
              <a:t>)	## noms des lignes</a:t>
            </a:r>
            <a:endParaRPr b="1" sz="2100">
              <a:solidFill>
                <a:srgbClr val="1155CC"/>
              </a:solidFill>
              <a:highlight>
                <a:srgbClr val="EFEFEF"/>
              </a:highlight>
            </a:endParaRPr>
          </a:p>
          <a:p>
            <a:pPr indent="0" lvl="0" marL="0" rtl="0" algn="l">
              <a:lnSpc>
                <a:spcPct val="100000"/>
              </a:lnSpc>
              <a:spcBef>
                <a:spcPts val="0"/>
              </a:spcBef>
              <a:spcAft>
                <a:spcPts val="0"/>
              </a:spcAft>
              <a:buSzPts val="1400"/>
              <a:buNone/>
            </a:pPr>
            <a:r>
              <a:t/>
            </a:r>
            <a:endParaRPr sz="2100">
              <a:solidFill>
                <a:schemeClr val="dk1"/>
              </a:solidFill>
            </a:endParaRPr>
          </a:p>
          <a:p>
            <a:pPr indent="0" lvl="0" marL="0" rtl="0" algn="l">
              <a:lnSpc>
                <a:spcPct val="100000"/>
              </a:lnSpc>
              <a:spcBef>
                <a:spcPts val="0"/>
              </a:spcBef>
              <a:spcAft>
                <a:spcPts val="0"/>
              </a:spcAft>
              <a:buSzPts val="1400"/>
              <a:buNone/>
            </a:pPr>
            <a:r>
              <a:rPr lang="en-US" sz="2100">
                <a:solidFill>
                  <a:schemeClr val="dk1"/>
                </a:solidFill>
              </a:rPr>
              <a:t>Résumé rapide des données par colonne :</a:t>
            </a:r>
            <a:endParaRPr sz="2100">
              <a:solidFill>
                <a:schemeClr val="dk1"/>
              </a:solidFill>
            </a:endParaRPr>
          </a:p>
          <a:p>
            <a:pPr indent="0" lvl="0" marL="0" rtl="0" algn="l">
              <a:lnSpc>
                <a:spcPct val="100000"/>
              </a:lnSpc>
              <a:spcBef>
                <a:spcPts val="0"/>
              </a:spcBef>
              <a:spcAft>
                <a:spcPts val="0"/>
              </a:spcAft>
              <a:buSzPts val="1400"/>
              <a:buNone/>
            </a:pPr>
            <a:r>
              <a:rPr b="1" lang="en-US" sz="2100">
                <a:solidFill>
                  <a:srgbClr val="1155CC"/>
                </a:solidFill>
                <a:highlight>
                  <a:srgbClr val="EFEFEF"/>
                </a:highlight>
              </a:rPr>
              <a:t>summary(</a:t>
            </a:r>
            <a:r>
              <a:rPr b="1" lang="en-US" sz="2100">
                <a:solidFill>
                  <a:srgbClr val="1155CC"/>
                </a:solidFill>
                <a:highlight>
                  <a:srgbClr val="EFEFEF"/>
                </a:highlight>
              </a:rPr>
              <a:t>fruits</a:t>
            </a:r>
            <a:r>
              <a:rPr b="1" lang="en-US" sz="2100">
                <a:solidFill>
                  <a:srgbClr val="1155CC"/>
                </a:solidFill>
                <a:highlight>
                  <a:srgbClr val="EFEFEF"/>
                </a:highlight>
              </a:rPr>
              <a:t>)	## Statistiques par colonne</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str(</a:t>
            </a:r>
            <a:r>
              <a:rPr b="1" lang="en-US" sz="2100">
                <a:solidFill>
                  <a:srgbClr val="1155CC"/>
                </a:solidFill>
                <a:highlight>
                  <a:srgbClr val="EFEFEF"/>
                </a:highlight>
              </a:rPr>
              <a:t>fruits</a:t>
            </a:r>
            <a:r>
              <a:rPr b="1" lang="en-US" sz="2100">
                <a:solidFill>
                  <a:srgbClr val="1155CC"/>
                </a:solidFill>
                <a:highlight>
                  <a:srgbClr val="EFEFEF"/>
                </a:highlight>
              </a:rPr>
              <a:t>)			## Structure de la variable</a:t>
            </a:r>
            <a:endParaRPr b="1" sz="2100">
              <a:solidFill>
                <a:srgbClr val="1155CC"/>
              </a:solidFill>
              <a:highlight>
                <a:srgbClr val="EFEFEF"/>
              </a:highlight>
            </a:endParaRPr>
          </a:p>
          <a:p>
            <a:pPr indent="0" lvl="0" marL="0" rtl="0" algn="l">
              <a:lnSpc>
                <a:spcPct val="100000"/>
              </a:lnSpc>
              <a:spcBef>
                <a:spcPts val="0"/>
              </a:spcBef>
              <a:spcAft>
                <a:spcPts val="0"/>
              </a:spcAft>
              <a:buSzPts val="1400"/>
              <a:buNone/>
            </a:pPr>
            <a:r>
              <a:t/>
            </a:r>
            <a:endParaRPr sz="2100">
              <a:solidFill>
                <a:schemeClr val="dk1"/>
              </a:solidFill>
            </a:endParaRPr>
          </a:p>
          <a:p>
            <a:pPr indent="0" lvl="0" marL="0" rtl="0" algn="l">
              <a:lnSpc>
                <a:spcPct val="100000"/>
              </a:lnSpc>
              <a:spcBef>
                <a:spcPts val="0"/>
              </a:spcBef>
              <a:spcAft>
                <a:spcPts val="0"/>
              </a:spcAft>
              <a:buClr>
                <a:schemeClr val="dk1"/>
              </a:buClr>
              <a:buSzPts val="1400"/>
              <a:buFont typeface="Arial"/>
              <a:buNone/>
            </a:pPr>
            <a:r>
              <a:rPr lang="en-US" sz="2100">
                <a:solidFill>
                  <a:schemeClr val="dk1"/>
                </a:solidFill>
              </a:rPr>
              <a:t>-&gt; Même résultats que dans le panneau “Environment”</a:t>
            </a:r>
            <a:endParaRPr sz="2100">
              <a:solidFill>
                <a:schemeClr val="dk1"/>
              </a:solidFill>
            </a:endParaRPr>
          </a:p>
          <a:p>
            <a:pPr indent="0" lvl="0" marL="0" rtl="0" algn="l">
              <a:lnSpc>
                <a:spcPct val="100000"/>
              </a:lnSpc>
              <a:spcBef>
                <a:spcPts val="0"/>
              </a:spcBef>
              <a:spcAft>
                <a:spcPts val="0"/>
              </a:spcAft>
              <a:buSzPts val="1400"/>
              <a:buNone/>
            </a:pPr>
            <a:r>
              <a:t/>
            </a:r>
            <a:endParaRPr sz="2100">
              <a:solidFill>
                <a:srgbClr val="1155CC"/>
              </a:solidFill>
              <a:highlight>
                <a:srgbClr val="EFEFEF"/>
              </a:highlight>
            </a:endParaRPr>
          </a:p>
          <a:p>
            <a:pPr indent="0" lvl="0" marL="0" rtl="0" algn="l">
              <a:lnSpc>
                <a:spcPct val="100000"/>
              </a:lnSpc>
              <a:spcBef>
                <a:spcPts val="0"/>
              </a:spcBef>
              <a:spcAft>
                <a:spcPts val="0"/>
              </a:spcAft>
              <a:buSzPts val="1400"/>
              <a:buNone/>
            </a:pPr>
            <a:r>
              <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100"/>
          </a:p>
          <a:p>
            <a:pPr indent="0" lvl="0" marL="0" rtl="0" algn="l">
              <a:lnSpc>
                <a:spcPct val="100000"/>
              </a:lnSpc>
              <a:spcBef>
                <a:spcPts val="0"/>
              </a:spcBef>
              <a:spcAft>
                <a:spcPts val="0"/>
              </a:spcAft>
              <a:buSzPts val="1400"/>
              <a:buNone/>
            </a:pPr>
            <a:r>
              <a:t/>
            </a:r>
            <a:endParaRPr sz="2100"/>
          </a:p>
        </p:txBody>
      </p:sp>
      <p:sp>
        <p:nvSpPr>
          <p:cNvPr id="487" name="Google Shape;487;p24"/>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extLst>
                  <a:ext uri="http://customooxmlschemas.google.com/">
                    <go:slidesCustomData xmlns:go="http://customooxmlschemas.google.com/" textRoundtripDataId="3"/>
                  </a:ext>
                </a:extLst>
              </a:rPr>
              <a:t>Caractéristiques</a:t>
            </a:r>
            <a:r>
              <a:rPr b="1" i="0" lang="en-US" sz="2800" u="none" cap="none" strike="noStrike">
                <a:solidFill>
                  <a:srgbClr val="000000"/>
                </a:solidFill>
                <a:latin typeface="Times"/>
                <a:ea typeface="Times"/>
                <a:cs typeface="Times"/>
                <a:sym typeface="Times"/>
              </a:rPr>
              <a:t> d’un tableau de données</a:t>
            </a:r>
            <a:endParaRPr b="1" i="0" sz="1400" u="none" cap="none" strike="noStrike">
              <a:solidFill>
                <a:srgbClr val="000000"/>
              </a:solidFill>
              <a:latin typeface="Times"/>
              <a:ea typeface="Times"/>
              <a:cs typeface="Times"/>
              <a:sym typeface="Times"/>
            </a:endParaRPr>
          </a:p>
        </p:txBody>
      </p:sp>
      <p:sp>
        <p:nvSpPr>
          <p:cNvPr id="488" name="Google Shape;488;p24"/>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pic>
        <p:nvPicPr>
          <p:cNvPr id="489" name="Google Shape;489;p24"/>
          <p:cNvPicPr preferRelativeResize="0"/>
          <p:nvPr/>
        </p:nvPicPr>
        <p:blipFill rotWithShape="1">
          <a:blip r:embed="rId4">
            <a:alphaModFix/>
          </a:blip>
          <a:srcRect b="0" l="0" r="36479" t="0"/>
          <a:stretch/>
        </p:blipFill>
        <p:spPr>
          <a:xfrm>
            <a:off x="5521270" y="1102125"/>
            <a:ext cx="4979549" cy="3333750"/>
          </a:xfrm>
          <a:prstGeom prst="rect">
            <a:avLst/>
          </a:prstGeom>
          <a:noFill/>
          <a:ln>
            <a:noFill/>
          </a:ln>
        </p:spPr>
      </p:pic>
      <p:cxnSp>
        <p:nvCxnSpPr>
          <p:cNvPr id="490" name="Google Shape;490;p24"/>
          <p:cNvCxnSpPr>
            <a:endCxn id="489" idx="2"/>
          </p:cNvCxnSpPr>
          <p:nvPr/>
        </p:nvCxnSpPr>
        <p:spPr>
          <a:xfrm flipH="1" rot="10800000">
            <a:off x="6324145" y="4435875"/>
            <a:ext cx="1686900" cy="1306500"/>
          </a:xfrm>
          <a:prstGeom prst="curvedConnector2">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5"/>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lang="en-US" sz="2800">
                <a:latin typeface="Times"/>
                <a:ea typeface="Times"/>
                <a:cs typeface="Times"/>
                <a:sym typeface="Times"/>
              </a:rPr>
              <a:t>Affichage </a:t>
            </a:r>
            <a:r>
              <a:rPr b="1" i="0" lang="en-US" sz="2800" u="none" cap="none" strike="noStrike">
                <a:solidFill>
                  <a:srgbClr val="000000"/>
                </a:solidFill>
                <a:latin typeface="Times"/>
                <a:ea typeface="Times"/>
                <a:cs typeface="Times"/>
                <a:sym typeface="Times"/>
              </a:rPr>
              <a:t>de colonnes d’un tableau</a:t>
            </a:r>
            <a:endParaRPr b="1" i="0" sz="1400" u="none" cap="none" strike="noStrike">
              <a:solidFill>
                <a:srgbClr val="000000"/>
              </a:solidFill>
              <a:latin typeface="Times"/>
              <a:ea typeface="Times"/>
              <a:cs typeface="Times"/>
              <a:sym typeface="Times"/>
            </a:endParaRPr>
          </a:p>
        </p:txBody>
      </p:sp>
      <p:sp>
        <p:nvSpPr>
          <p:cNvPr id="496" name="Google Shape;496;p25"/>
          <p:cNvSpPr txBox="1"/>
          <p:nvPr>
            <p:ph idx="1" type="body"/>
          </p:nvPr>
        </p:nvSpPr>
        <p:spPr>
          <a:xfrm>
            <a:off x="381833" y="882120"/>
            <a:ext cx="9927600" cy="583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Afficher les noms des colonnes</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colnames(</a:t>
            </a:r>
            <a:r>
              <a:rPr b="1" lang="en-US" sz="2100">
                <a:solidFill>
                  <a:srgbClr val="1155CC"/>
                </a:solidFill>
                <a:highlight>
                  <a:srgbClr val="EFEFEF"/>
                </a:highlight>
              </a:rPr>
              <a:t>fruits</a:t>
            </a:r>
            <a:r>
              <a:rPr b="1" lang="en-US" sz="2100">
                <a:solidFill>
                  <a:srgbClr val="1155CC"/>
                </a:solidFill>
                <a:highlight>
                  <a:srgbClr val="EFEFEF"/>
                </a:highlight>
              </a:rPr>
              <a:t>)</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p>
          <a:p>
            <a:pPr indent="0" lvl="0" marL="0" rtl="0" algn="l">
              <a:lnSpc>
                <a:spcPct val="100000"/>
              </a:lnSpc>
              <a:spcBef>
                <a:spcPts val="0"/>
              </a:spcBef>
              <a:spcAft>
                <a:spcPts val="0"/>
              </a:spcAft>
              <a:buClr>
                <a:schemeClr val="dk1"/>
              </a:buClr>
              <a:buSzPts val="1100"/>
              <a:buFont typeface="Arial"/>
              <a:buNone/>
            </a:pPr>
            <a:r>
              <a:rPr lang="en-US" sz="2100"/>
              <a:t>Valeurs stockées dans la colonne nommée "nom"</a:t>
            </a:r>
            <a:endParaRPr sz="2100"/>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fruits$nom</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p>
          <a:p>
            <a:pPr indent="0" lvl="0" marL="0" rtl="0" algn="l">
              <a:lnSpc>
                <a:spcPct val="100000"/>
              </a:lnSpc>
              <a:spcBef>
                <a:spcPts val="0"/>
              </a:spcBef>
              <a:spcAft>
                <a:spcPts val="0"/>
              </a:spcAft>
              <a:buClr>
                <a:schemeClr val="dk1"/>
              </a:buClr>
              <a:buSzPts val="1100"/>
              <a:buFont typeface="Arial"/>
              <a:buNone/>
            </a:pPr>
            <a:r>
              <a:rPr lang="en-US" sz="2100"/>
              <a:t>Notation alternative</a:t>
            </a:r>
            <a:endParaRPr sz="2100"/>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fruits</a:t>
            </a:r>
            <a:r>
              <a:rPr b="1" lang="en-US" sz="2100">
                <a:solidFill>
                  <a:srgbClr val="1155CC"/>
                </a:solidFill>
                <a:highlight>
                  <a:srgbClr val="EFEFEF"/>
                </a:highlight>
              </a:rPr>
              <a:t>[ , "nom"]</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p>
          <a:p>
            <a:pPr indent="0" lvl="0" marL="0" rtl="0" algn="l">
              <a:lnSpc>
                <a:spcPct val="100000"/>
              </a:lnSpc>
              <a:spcBef>
                <a:spcPts val="0"/>
              </a:spcBef>
              <a:spcAft>
                <a:spcPts val="0"/>
              </a:spcAft>
              <a:buClr>
                <a:schemeClr val="dk1"/>
              </a:buClr>
              <a:buSzPts val="1100"/>
              <a:buFont typeface="Arial"/>
              <a:buNone/>
            </a:pPr>
            <a:r>
              <a:rPr lang="en-US" sz="2100"/>
              <a:t>Sélection de plusieurs colonnes. </a:t>
            </a:r>
            <a:endParaRPr sz="2100"/>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fruits</a:t>
            </a:r>
            <a:r>
              <a:rPr b="1" lang="en-US" sz="2100">
                <a:solidFill>
                  <a:srgbClr val="1155CC"/>
                </a:solidFill>
                <a:highlight>
                  <a:srgbClr val="EFEFEF"/>
                </a:highlight>
              </a:rPr>
              <a:t>[ , c("nom", "</a:t>
            </a:r>
            <a:r>
              <a:rPr b="1" lang="en-US" sz="2100">
                <a:solidFill>
                  <a:srgbClr val="1155CC"/>
                </a:solidFill>
                <a:highlight>
                  <a:srgbClr val="EFEFEF"/>
                </a:highlight>
              </a:rPr>
              <a:t>groupe</a:t>
            </a:r>
            <a:r>
              <a:rPr b="1" lang="en-US" sz="2100">
                <a:solidFill>
                  <a:srgbClr val="1155CC"/>
                </a:solidFill>
                <a:highlight>
                  <a:srgbClr val="EFEFEF"/>
                </a:highlight>
              </a:rPr>
              <a:t>")]</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p>
          <a:p>
            <a:pPr indent="0" lvl="0" marL="0" rtl="0" algn="l">
              <a:lnSpc>
                <a:spcPct val="100000"/>
              </a:lnSpc>
              <a:spcBef>
                <a:spcPts val="0"/>
              </a:spcBef>
              <a:spcAft>
                <a:spcPts val="0"/>
              </a:spcAft>
              <a:buClr>
                <a:schemeClr val="dk1"/>
              </a:buClr>
              <a:buSzPts val="1100"/>
              <a:buFont typeface="Arial"/>
              <a:buNone/>
            </a:pPr>
            <a:r>
              <a:rPr lang="en-US" sz="2100"/>
              <a:t>Sélection de colonnes par leur indice</a:t>
            </a:r>
            <a:endParaRPr sz="2100"/>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fruits</a:t>
            </a:r>
            <a:r>
              <a:rPr b="1" lang="en-US" sz="2100">
                <a:solidFill>
                  <a:srgbClr val="1155CC"/>
                </a:solidFill>
                <a:highlight>
                  <a:srgbClr val="EFEFEF"/>
                </a:highlight>
              </a:rPr>
              <a:t>[ , 2]</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fruits</a:t>
            </a:r>
            <a:r>
              <a:rPr b="1" lang="en-US" sz="2100">
                <a:solidFill>
                  <a:srgbClr val="1155CC"/>
                </a:solidFill>
                <a:highlight>
                  <a:srgbClr val="EFEFEF"/>
                </a:highlight>
              </a:rPr>
              <a:t>[ , c( 3, 2)]</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fruits[ , c(1:5)]</a:t>
            </a:r>
            <a:endParaRPr sz="2100"/>
          </a:p>
        </p:txBody>
      </p:sp>
      <p:sp>
        <p:nvSpPr>
          <p:cNvPr id="497" name="Google Shape;497;p25"/>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978416c47f_0_59"/>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lang="en-US" sz="2800">
                <a:latin typeface="Times"/>
                <a:ea typeface="Times"/>
                <a:cs typeface="Times"/>
                <a:sym typeface="Times"/>
              </a:rPr>
              <a:t>Sélection ou suppression </a:t>
            </a:r>
            <a:r>
              <a:rPr b="1" i="0" lang="en-US" sz="2800" u="none" cap="none" strike="noStrike">
                <a:solidFill>
                  <a:srgbClr val="000000"/>
                </a:solidFill>
                <a:latin typeface="Times"/>
                <a:ea typeface="Times"/>
                <a:cs typeface="Times"/>
                <a:sym typeface="Times"/>
              </a:rPr>
              <a:t>de colonnes d’un tableau -&gt; subset()</a:t>
            </a:r>
            <a:endParaRPr b="1" i="0" sz="1400" u="none" cap="none" strike="noStrike">
              <a:solidFill>
                <a:srgbClr val="000000"/>
              </a:solidFill>
              <a:latin typeface="Times"/>
              <a:ea typeface="Times"/>
              <a:cs typeface="Times"/>
              <a:sym typeface="Times"/>
            </a:endParaRPr>
          </a:p>
        </p:txBody>
      </p:sp>
      <p:sp>
        <p:nvSpPr>
          <p:cNvPr id="503" name="Google Shape;503;g2978416c47f_0_59"/>
          <p:cNvSpPr txBox="1"/>
          <p:nvPr>
            <p:ph idx="1" type="body"/>
          </p:nvPr>
        </p:nvSpPr>
        <p:spPr>
          <a:xfrm>
            <a:off x="381825" y="3431175"/>
            <a:ext cx="9927600" cy="328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Supprimer une ou plusieurs colonnes de fruits avec leur noms :</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fruitsbis &lt;- subset(fruits, select = -nom)</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fruitsbis &lt;- subset(fruits, select = -c(nom, Glucides, Sucres))</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lang="en-US" sz="2100">
                <a:solidFill>
                  <a:schemeClr val="dk1"/>
                </a:solidFill>
              </a:rPr>
              <a:t>Supprimer la première colonne de fruits avec son index :</a:t>
            </a:r>
            <a:endParaRPr sz="2100">
              <a:solidFill>
                <a:schemeClr val="dk1"/>
              </a:solidFill>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fruitsbis &lt;- subset(fruits, select = -1)</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lang="en-US" sz="2100">
                <a:solidFill>
                  <a:schemeClr val="dk1"/>
                </a:solidFill>
              </a:rPr>
              <a:t>Supprimer plusieurs colonnes de fruits avec leur index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fruitsbis &lt;- subset(fruits, select = -c(2, 3))</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sz="2100">
              <a:solidFill>
                <a:srgbClr val="1155CC"/>
              </a:solidFill>
              <a:highlight>
                <a:srgbClr val="EFEFEF"/>
              </a:highlight>
            </a:endParaRPr>
          </a:p>
        </p:txBody>
      </p:sp>
      <p:sp>
        <p:nvSpPr>
          <p:cNvPr id="504" name="Google Shape;504;g2978416c47f_0_59"/>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pic>
        <p:nvPicPr>
          <p:cNvPr id="505" name="Google Shape;505;g2978416c47f_0_59"/>
          <p:cNvPicPr preferRelativeResize="0"/>
          <p:nvPr/>
        </p:nvPicPr>
        <p:blipFill>
          <a:blip r:embed="rId3">
            <a:alphaModFix/>
          </a:blip>
          <a:stretch>
            <a:fillRect/>
          </a:stretch>
        </p:blipFill>
        <p:spPr>
          <a:xfrm>
            <a:off x="381825" y="1078225"/>
            <a:ext cx="9046825" cy="5637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2978416c47f_0_70"/>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lang="en-US" sz="2800">
                <a:latin typeface="Times"/>
                <a:ea typeface="Times"/>
                <a:cs typeface="Times"/>
                <a:sym typeface="Times"/>
              </a:rPr>
              <a:t>Sélection ou suppression </a:t>
            </a:r>
            <a:r>
              <a:rPr b="1" i="0" lang="en-US" sz="2800" u="none" cap="none" strike="noStrike">
                <a:solidFill>
                  <a:srgbClr val="000000"/>
                </a:solidFill>
                <a:latin typeface="Times"/>
                <a:ea typeface="Times"/>
                <a:cs typeface="Times"/>
                <a:sym typeface="Times"/>
              </a:rPr>
              <a:t>de colonnes d’un tableau</a:t>
            </a:r>
            <a:endParaRPr b="1" i="0" sz="1400" u="none" cap="none" strike="noStrike">
              <a:solidFill>
                <a:srgbClr val="000000"/>
              </a:solidFill>
              <a:latin typeface="Times"/>
              <a:ea typeface="Times"/>
              <a:cs typeface="Times"/>
              <a:sym typeface="Times"/>
            </a:endParaRPr>
          </a:p>
        </p:txBody>
      </p:sp>
      <p:sp>
        <p:nvSpPr>
          <p:cNvPr id="511" name="Google Shape;511;g2978416c47f_0_70"/>
          <p:cNvSpPr txBox="1"/>
          <p:nvPr>
            <p:ph idx="1" type="body"/>
          </p:nvPr>
        </p:nvSpPr>
        <p:spPr>
          <a:xfrm>
            <a:off x="381825" y="1086125"/>
            <a:ext cx="9927600" cy="562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Sélectionner la première colonne de fruits :</a:t>
            </a:r>
            <a:endParaRPr sz="2100">
              <a:solidFill>
                <a:schemeClr val="dk1"/>
              </a:solidFill>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fruitsbis &lt;- subset(fruits, select = nom)</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fruitsbis &lt;- subset(fruits, select = 1)</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Supprimer une ou plusieurs colonnes de fruits avec leur noms :</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fruitsbis &lt;- subset(fruits, select = -nom)</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fruitsbis &lt;- subset(fruits, select = -c(nom, Glucides, Sucres))</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lang="en-US" sz="2100">
                <a:solidFill>
                  <a:schemeClr val="dk1"/>
                </a:solidFill>
              </a:rPr>
              <a:t>Supprimer la première colonne de fruits avec son index :</a:t>
            </a:r>
            <a:endParaRPr sz="2100">
              <a:solidFill>
                <a:schemeClr val="dk1"/>
              </a:solidFill>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fruitsbis &lt;- subset(fruits, select = -1)</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lang="en-US" sz="2100">
                <a:solidFill>
                  <a:schemeClr val="dk1"/>
                </a:solidFill>
              </a:rPr>
              <a:t>Supprimer plusieurs colonnes de fruits avec leur index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fruitsbis &lt;- subset(fruits, select = -c(2, 3))</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sz="2100">
              <a:solidFill>
                <a:srgbClr val="1155CC"/>
              </a:solidFill>
              <a:highlight>
                <a:srgbClr val="EFEFEF"/>
              </a:highlight>
            </a:endParaRPr>
          </a:p>
        </p:txBody>
      </p:sp>
      <p:sp>
        <p:nvSpPr>
          <p:cNvPr id="512" name="Google Shape;512;g2978416c47f_0_70"/>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2981f408f7d_0_0"/>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lang="en-US" sz="2800">
                <a:latin typeface="Times"/>
                <a:ea typeface="Times"/>
                <a:cs typeface="Times"/>
                <a:sym typeface="Times"/>
              </a:rPr>
              <a:t>Figures en R</a:t>
            </a:r>
            <a:endParaRPr b="1" i="0" sz="1400" u="none" cap="none" strike="noStrike">
              <a:solidFill>
                <a:srgbClr val="000000"/>
              </a:solidFill>
              <a:latin typeface="Times"/>
              <a:ea typeface="Times"/>
              <a:cs typeface="Times"/>
              <a:sym typeface="Times"/>
            </a:endParaRPr>
          </a:p>
        </p:txBody>
      </p:sp>
      <p:sp>
        <p:nvSpPr>
          <p:cNvPr id="518" name="Google Shape;518;g2981f408f7d_0_0"/>
          <p:cNvSpPr txBox="1"/>
          <p:nvPr>
            <p:ph idx="1" type="body"/>
          </p:nvPr>
        </p:nvSpPr>
        <p:spPr>
          <a:xfrm>
            <a:off x="381833" y="882120"/>
            <a:ext cx="9927600" cy="583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2100">
                <a:solidFill>
                  <a:schemeClr val="dk1"/>
                </a:solidFill>
              </a:rPr>
              <a:t>Chargement des données </a:t>
            </a:r>
            <a:r>
              <a:rPr lang="en-US" sz="2000">
                <a:solidFill>
                  <a:schemeClr val="dk1"/>
                </a:solidFill>
              </a:rPr>
              <a:t>(poids de poussins </a:t>
            </a:r>
            <a:r>
              <a:rPr lang="en-US" sz="2000">
                <a:solidFill>
                  <a:schemeClr val="dk1"/>
                </a:solidFill>
              </a:rPr>
              <a:t>suivant</a:t>
            </a:r>
            <a:r>
              <a:rPr lang="en-US" sz="2000">
                <a:solidFill>
                  <a:schemeClr val="dk1"/>
                </a:solidFill>
              </a:rPr>
              <a:t> 4 régimes différents au cours du temps)</a:t>
            </a:r>
            <a:r>
              <a:rPr lang="en-US" sz="2100">
                <a:solidFill>
                  <a:schemeClr val="dk1"/>
                </a:solidFill>
              </a:rPr>
              <a:t>:</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data("ChickWeight")</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summary(ChickWeight)</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p>
          <a:p>
            <a:pPr indent="0" lvl="0" marL="0" rtl="0" algn="l">
              <a:lnSpc>
                <a:spcPct val="100000"/>
              </a:lnSpc>
              <a:spcBef>
                <a:spcPts val="0"/>
              </a:spcBef>
              <a:spcAft>
                <a:spcPts val="0"/>
              </a:spcAft>
              <a:buClr>
                <a:schemeClr val="dk1"/>
              </a:buClr>
              <a:buSzPts val="1100"/>
              <a:buFont typeface="Arial"/>
              <a:buNone/>
            </a:pPr>
            <a:r>
              <a:rPr lang="en-US" sz="2100"/>
              <a:t>Sélection</a:t>
            </a:r>
            <a:r>
              <a:rPr lang="en-US" sz="2100"/>
              <a:t> des données pour T=21 :</a:t>
            </a:r>
            <a:endParaRPr sz="2100"/>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dta &lt;- ChickWeight[ChickWeight$Time == 21, ]</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lang="en-US" sz="2100">
                <a:solidFill>
                  <a:schemeClr val="dk1"/>
                </a:solidFill>
              </a:rPr>
              <a:t>Affichage du design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table(dta$Diet)</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p>
          <a:p>
            <a:pPr indent="0" lvl="0" marL="0" rtl="0" algn="l">
              <a:lnSpc>
                <a:spcPct val="100000"/>
              </a:lnSpc>
              <a:spcBef>
                <a:spcPts val="0"/>
              </a:spcBef>
              <a:spcAft>
                <a:spcPts val="0"/>
              </a:spcAft>
              <a:buClr>
                <a:schemeClr val="dk1"/>
              </a:buClr>
              <a:buSzPts val="1100"/>
              <a:buFont typeface="Arial"/>
              <a:buNone/>
            </a:pPr>
            <a:r>
              <a:rPr lang="en-US" sz="2100"/>
              <a:t>Visualisation des données avec </a:t>
            </a:r>
            <a:r>
              <a:rPr b="1" lang="en-US" sz="2100"/>
              <a:t>boxplot</a:t>
            </a:r>
            <a:r>
              <a:rPr lang="en-US" sz="2100"/>
              <a:t>() :</a:t>
            </a:r>
            <a:endParaRPr sz="2100"/>
          </a:p>
          <a:p>
            <a:pPr indent="0" lvl="0" marL="0" rtl="0" algn="l">
              <a:lnSpc>
                <a:spcPct val="100000"/>
              </a:lnSpc>
              <a:spcBef>
                <a:spcPts val="0"/>
              </a:spcBef>
              <a:spcAft>
                <a:spcPts val="0"/>
              </a:spcAft>
              <a:buClr>
                <a:schemeClr val="dk1"/>
              </a:buClr>
              <a:buSzPts val="1100"/>
              <a:buFont typeface="Arial"/>
              <a:buNone/>
            </a:pPr>
            <a:r>
              <a:rPr b="1" lang="en-US" sz="2100">
                <a:solidFill>
                  <a:srgbClr val="1155CC"/>
                </a:solidFill>
                <a:highlight>
                  <a:srgbClr val="EFEFEF"/>
                </a:highlight>
              </a:rPr>
              <a:t>boxplot(weight ~ Diet, data=dta)</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stripchart(weight ~ Diet, data=dta, add=TRUE, vertical=TRUE)</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lang="en-US" sz="2100">
                <a:solidFill>
                  <a:schemeClr val="dk1"/>
                </a:solidFill>
              </a:rPr>
              <a:t>Visualisation avec </a:t>
            </a:r>
            <a:r>
              <a:rPr b="1" lang="en-US" sz="2100">
                <a:solidFill>
                  <a:schemeClr val="dk1"/>
                </a:solidFill>
              </a:rPr>
              <a:t>ggplot</a:t>
            </a:r>
            <a:r>
              <a:rPr lang="en-US" sz="2100">
                <a:solidFill>
                  <a:schemeClr val="dk1"/>
                </a:solidFill>
              </a:rPr>
              <a:t>()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ggplot(data=dta, mapping=aes(x=Diet, y=weight, fill=Diet))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 	geom_boxplot() +</a:t>
            </a:r>
            <a:endParaRPr b="1" sz="2100">
              <a:solidFill>
                <a:srgbClr val="1155CC"/>
              </a:solidFill>
              <a:highlight>
                <a:srgbClr val="EFEFEF"/>
              </a:highlight>
            </a:endParaRPr>
          </a:p>
          <a:p>
            <a:pPr indent="0" lvl="0" marL="0" rtl="0" algn="l">
              <a:spcBef>
                <a:spcPts val="0"/>
              </a:spcBef>
              <a:spcAft>
                <a:spcPts val="0"/>
              </a:spcAft>
              <a:buClr>
                <a:schemeClr val="dk1"/>
              </a:buClr>
              <a:buSzPts val="1100"/>
              <a:buFont typeface="Arial"/>
              <a:buNone/>
            </a:pPr>
            <a:r>
              <a:rPr b="1" lang="en-US" sz="2100">
                <a:solidFill>
                  <a:srgbClr val="1155CC"/>
                </a:solidFill>
                <a:highlight>
                  <a:srgbClr val="EFEFEF"/>
                </a:highlight>
              </a:rPr>
              <a:t> 	geom_jitter(width = 0.1, height = 0)</a:t>
            </a:r>
            <a:endParaRPr b="1" sz="2100">
              <a:solidFill>
                <a:srgbClr val="1155CC"/>
              </a:solidFill>
              <a:highlight>
                <a:srgbClr val="EFEFEF"/>
              </a:highlight>
            </a:endParaRPr>
          </a:p>
          <a:p>
            <a:pPr indent="0" lvl="0" marL="0" rtl="0" algn="l">
              <a:lnSpc>
                <a:spcPct val="100000"/>
              </a:lnSpc>
              <a:spcBef>
                <a:spcPts val="0"/>
              </a:spcBef>
              <a:spcAft>
                <a:spcPts val="0"/>
              </a:spcAft>
              <a:buClr>
                <a:schemeClr val="dk1"/>
              </a:buClr>
              <a:buSzPts val="1100"/>
              <a:buFont typeface="Arial"/>
              <a:buNone/>
            </a:pPr>
            <a:r>
              <a:t/>
            </a:r>
            <a:endParaRPr sz="2100"/>
          </a:p>
        </p:txBody>
      </p:sp>
      <p:sp>
        <p:nvSpPr>
          <p:cNvPr id="519" name="Google Shape;519;g2981f408f7d_0_0"/>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7"/>
          <p:cNvSpPr txBox="1"/>
          <p:nvPr>
            <p:ph idx="1" type="body"/>
          </p:nvPr>
        </p:nvSpPr>
        <p:spPr>
          <a:xfrm>
            <a:off x="381833" y="1186920"/>
            <a:ext cx="9927600" cy="58332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chemeClr val="dk1"/>
              </a:buClr>
              <a:buSzPts val="2200"/>
              <a:buChar char="●"/>
            </a:pPr>
            <a:r>
              <a:rPr lang="en-US" sz="2200">
                <a:solidFill>
                  <a:schemeClr val="dk1"/>
                </a:solidFill>
              </a:rPr>
              <a:t>Tout est faisable avec R</a:t>
            </a:r>
            <a:endParaRPr sz="2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b="1" lang="en-US" sz="2200">
                <a:solidFill>
                  <a:schemeClr val="dk1"/>
                </a:solidFill>
              </a:rPr>
              <a:t>Définir et comprendre l’opération mathématique/statistique</a:t>
            </a:r>
            <a:r>
              <a:rPr lang="en-US" sz="2200">
                <a:solidFill>
                  <a:schemeClr val="dk1"/>
                </a:solidFill>
              </a:rPr>
              <a:t> avant de chercher la fonction R correspondante</a:t>
            </a:r>
            <a:endParaRPr sz="2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US" sz="2200">
                <a:solidFill>
                  <a:schemeClr val="dk1"/>
                </a:solidFill>
              </a:rPr>
              <a:t>R est un langage :</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US" sz="2200">
                <a:solidFill>
                  <a:schemeClr val="dk1"/>
                </a:solidFill>
              </a:rPr>
              <a:t>plusieurs types et structures de données (out of scope)</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US" sz="2200">
                <a:solidFill>
                  <a:schemeClr val="dk1"/>
                </a:solidFill>
              </a:rPr>
              <a:t>énormément de commandes à découvrir (out of scope)</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US" sz="2200">
                <a:solidFill>
                  <a:schemeClr val="dk1"/>
                </a:solidFill>
              </a:rPr>
              <a:t>Google est votre ami</a:t>
            </a:r>
            <a:endParaRPr sz="2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US" sz="2200">
                <a:solidFill>
                  <a:schemeClr val="dk1"/>
                </a:solidFill>
              </a:rPr>
              <a:t>Une infinité de :</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US" sz="2200">
                <a:solidFill>
                  <a:schemeClr val="dk1"/>
                </a:solidFill>
              </a:rPr>
              <a:t>ressources en ligne</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en-US" sz="2200">
                <a:solidFill>
                  <a:schemeClr val="dk1"/>
                </a:solidFill>
              </a:rPr>
              <a:t>tutoriels pour des analyses spécifiques (e.g. DESeq2 pour le RNA-Seq)</a:t>
            </a:r>
            <a:endParaRPr sz="2200">
              <a:solidFill>
                <a:schemeClr val="dk1"/>
              </a:solidFill>
            </a:endParaRPr>
          </a:p>
          <a:p>
            <a:pPr indent="0" lvl="0" marL="0" rtl="0" algn="l">
              <a:lnSpc>
                <a:spcPct val="100000"/>
              </a:lnSpc>
              <a:spcBef>
                <a:spcPts val="0"/>
              </a:spcBef>
              <a:spcAft>
                <a:spcPts val="0"/>
              </a:spcAft>
              <a:buSzPts val="1400"/>
              <a:buNone/>
            </a:pPr>
            <a:r>
              <a:t/>
            </a:r>
            <a:endParaRPr sz="2200">
              <a:solidFill>
                <a:schemeClr val="dk1"/>
              </a:solidFill>
            </a:endParaRPr>
          </a:p>
          <a:p>
            <a:pPr indent="-368300" lvl="0" marL="457200" rtl="0" algn="l">
              <a:lnSpc>
                <a:spcPct val="100000"/>
              </a:lnSpc>
              <a:spcBef>
                <a:spcPts val="0"/>
              </a:spcBef>
              <a:spcAft>
                <a:spcPts val="0"/>
              </a:spcAft>
              <a:buClr>
                <a:schemeClr val="dk1"/>
              </a:buClr>
              <a:buSzPts val="2200"/>
              <a:buChar char="●"/>
            </a:pPr>
            <a:r>
              <a:rPr lang="en-US" sz="2200">
                <a:solidFill>
                  <a:schemeClr val="dk1"/>
                </a:solidFill>
              </a:rPr>
              <a:t>Bonnes pratiques : </a:t>
            </a:r>
            <a:r>
              <a:rPr lang="en-US" sz="2200" u="sng">
                <a:solidFill>
                  <a:schemeClr val="hlink"/>
                </a:solidFill>
                <a:hlinkClick r:id="rId3"/>
                <a:extLst>
                  <a:ext uri="http://customooxmlschemas.google.com/">
                    <go:slidesCustomData xmlns:go="http://customooxmlschemas.google.com/" textRoundtripDataId="4"/>
                  </a:ext>
                </a:extLst>
              </a:rPr>
              <a:t>https://style.tidyverse.org/syntax.html</a:t>
            </a:r>
            <a:endParaRPr sz="2200">
              <a:solidFill>
                <a:schemeClr val="dk1"/>
              </a:solidFill>
              <a:extLst>
                <a:ext uri="http://customooxmlschemas.google.com/">
                  <go:slidesCustomData xmlns:go="http://customooxmlschemas.google.com/" textRoundtripDataId="5"/>
                </a:ext>
              </a:extLst>
            </a:endParaRPr>
          </a:p>
          <a:p>
            <a:pPr indent="0" lvl="0" marL="0" rtl="0" algn="l">
              <a:lnSpc>
                <a:spcPct val="100000"/>
              </a:lnSpc>
              <a:spcBef>
                <a:spcPts val="0"/>
              </a:spcBef>
              <a:spcAft>
                <a:spcPts val="0"/>
              </a:spcAft>
              <a:buSzPts val="1400"/>
              <a:buNone/>
            </a:pPr>
            <a:r>
              <a:t/>
            </a:r>
            <a:endParaRPr/>
          </a:p>
        </p:txBody>
      </p:sp>
      <p:sp>
        <p:nvSpPr>
          <p:cNvPr id="525" name="Google Shape;525;p37"/>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Take home messages</a:t>
            </a:r>
            <a:endParaRPr b="1" i="0" sz="1400" u="none" cap="none" strike="noStrike">
              <a:solidFill>
                <a:srgbClr val="000000"/>
              </a:solidFill>
              <a:latin typeface="Times"/>
              <a:ea typeface="Times"/>
              <a:cs typeface="Times"/>
              <a:sym typeface="Times"/>
            </a:endParaRPr>
          </a:p>
        </p:txBody>
      </p:sp>
      <p:sp>
        <p:nvSpPr>
          <p:cNvPr id="526" name="Google Shape;526;p37"/>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Avantages et inconvénients</a:t>
            </a:r>
            <a:endParaRPr b="1" i="0" sz="1400" u="none" cap="none" strike="noStrike">
              <a:solidFill>
                <a:srgbClr val="000000"/>
              </a:solidFill>
              <a:latin typeface="Times"/>
              <a:ea typeface="Times"/>
              <a:cs typeface="Times"/>
              <a:sym typeface="Times"/>
            </a:endParaRPr>
          </a:p>
        </p:txBody>
      </p:sp>
      <p:sp>
        <p:nvSpPr>
          <p:cNvPr id="219" name="Google Shape;219;p3"/>
          <p:cNvSpPr txBox="1"/>
          <p:nvPr/>
        </p:nvSpPr>
        <p:spPr>
          <a:xfrm>
            <a:off x="381833" y="1186920"/>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2C3E50"/>
              </a:buClr>
              <a:buSzPts val="550"/>
              <a:buFont typeface="Arial"/>
              <a:buNone/>
            </a:pPr>
            <a:r>
              <a:rPr b="1" i="0" lang="en-US" sz="2200" u="none" cap="none" strike="noStrike">
                <a:solidFill>
                  <a:srgbClr val="000000"/>
                </a:solidFill>
                <a:latin typeface="Times"/>
                <a:ea typeface="Times"/>
                <a:cs typeface="Times"/>
                <a:sym typeface="Times"/>
              </a:rPr>
              <a:t>Avantages</a:t>
            </a:r>
            <a:r>
              <a:rPr b="0" i="0" lang="en-US" sz="2200" u="none" cap="none" strike="noStrike">
                <a:solidFill>
                  <a:srgbClr val="000000"/>
                </a:solidFill>
                <a:latin typeface="Times"/>
                <a:ea typeface="Times"/>
                <a:cs typeface="Times"/>
                <a:sym typeface="Times"/>
              </a:rPr>
              <a:t> :</a:t>
            </a:r>
            <a:endParaRPr b="0" i="0" sz="1400" u="none" cap="none" strike="noStrike">
              <a:solidFill>
                <a:srgbClr val="000000"/>
              </a:solidFill>
              <a:latin typeface="Times"/>
              <a:ea typeface="Times"/>
              <a:cs typeface="Times"/>
              <a:sym typeface="Times"/>
            </a:endParaRPr>
          </a:p>
          <a:p>
            <a:pPr indent="-368300" lvl="0" marL="457200" marR="0" rtl="0" algn="l">
              <a:lnSpc>
                <a:spcPct val="100000"/>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Souplesse d’utilisation pour réaliser des analyses statistiques</a:t>
            </a:r>
            <a:endParaRPr b="0" i="0" sz="1400" u="none" cap="none" strike="noStrike">
              <a:solidFill>
                <a:srgbClr val="000000"/>
              </a:solidFill>
              <a:latin typeface="Times"/>
              <a:ea typeface="Times"/>
              <a:cs typeface="Times"/>
              <a:sym typeface="Times"/>
            </a:endParaRPr>
          </a:p>
          <a:p>
            <a:pPr indent="-368300" lvl="0" marL="457200" marR="0" rtl="0" algn="l">
              <a:lnSpc>
                <a:spcPct val="100000"/>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Libre et gratuit, même s'il existe maintenant des versions payantes de RStudio (shiny et/ou server)</a:t>
            </a:r>
            <a:endParaRPr b="0" i="0" sz="2200" u="none" cap="none" strike="noStrike">
              <a:solidFill>
                <a:srgbClr val="000000"/>
              </a:solidFill>
              <a:latin typeface="Times"/>
              <a:ea typeface="Times"/>
              <a:cs typeface="Times"/>
              <a:sym typeface="Times"/>
            </a:endParaRPr>
          </a:p>
          <a:p>
            <a:pPr indent="-368300" lvl="0" marL="457200" marR="0" rtl="0" algn="l">
              <a:lnSpc>
                <a:spcPct val="100000"/>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Reproductibilité des analyses en écrivant/sauvegardant les commandes R dans des scripts (Rmd)</a:t>
            </a:r>
            <a:endParaRPr b="0" i="0" sz="2200" u="none" cap="none" strike="noStrike">
              <a:solidFill>
                <a:srgbClr val="000000"/>
              </a:solidFill>
              <a:latin typeface="Times"/>
              <a:ea typeface="Times"/>
              <a:cs typeface="Times"/>
              <a:sym typeface="Times"/>
            </a:endParaRPr>
          </a:p>
          <a:p>
            <a:pPr indent="-368300" lvl="0" marL="457200" marR="0" rtl="0" algn="l">
              <a:lnSpc>
                <a:spcPct val="100000"/>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Large communauté d’utilisateurs/aide en ligne</a:t>
            </a:r>
            <a:endParaRPr b="0" i="0" sz="2200" u="none" cap="none" strike="noStrike">
              <a:solidFill>
                <a:srgbClr val="000000"/>
              </a:solidFill>
              <a:latin typeface="Times"/>
              <a:ea typeface="Times"/>
              <a:cs typeface="Times"/>
              <a:sym typeface="Times"/>
            </a:endParaRPr>
          </a:p>
          <a:p>
            <a:pPr indent="-368300" lvl="0" marL="457200" marR="0" rtl="0" algn="l">
              <a:lnSpc>
                <a:spcPct val="100000"/>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Grand nombre de packages spécifiques</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2C3E50"/>
              </a:buClr>
              <a:buSzPts val="550"/>
              <a:buFont typeface="Arial"/>
              <a:buNone/>
            </a:pPr>
            <a:r>
              <a:rPr b="1" i="0" lang="en-US" sz="2200" u="none" cap="none" strike="noStrike">
                <a:solidFill>
                  <a:srgbClr val="000000"/>
                </a:solidFill>
                <a:latin typeface="Times"/>
                <a:ea typeface="Times"/>
                <a:cs typeface="Times"/>
                <a:sym typeface="Times"/>
              </a:rPr>
              <a:t>Inconvénients</a:t>
            </a:r>
            <a:r>
              <a:rPr b="0" i="0" lang="en-US" sz="2200" u="none" cap="none" strike="noStrike">
                <a:solidFill>
                  <a:srgbClr val="000000"/>
                </a:solidFill>
                <a:latin typeface="Times"/>
                <a:ea typeface="Times"/>
                <a:cs typeface="Times"/>
                <a:sym typeface="Times"/>
              </a:rPr>
              <a:t> :</a:t>
            </a:r>
            <a:endParaRPr b="0" i="0" sz="1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p:txBody>
      </p:sp>
      <p:sp>
        <p:nvSpPr>
          <p:cNvPr id="220" name="Google Shape;220;p3"/>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8"/>
          <p:cNvSpPr txBox="1"/>
          <p:nvPr>
            <p:ph type="title"/>
          </p:nvPr>
        </p:nvSpPr>
        <p:spPr>
          <a:xfrm>
            <a:off x="381825" y="13324"/>
            <a:ext cx="9927600" cy="67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Ressources IFB</a:t>
            </a:r>
            <a:endParaRPr/>
          </a:p>
        </p:txBody>
      </p:sp>
      <p:sp>
        <p:nvSpPr>
          <p:cNvPr id="532" name="Google Shape;532;p38"/>
          <p:cNvSpPr txBox="1"/>
          <p:nvPr>
            <p:ph idx="1" type="body"/>
          </p:nvPr>
        </p:nvSpPr>
        <p:spPr>
          <a:xfrm>
            <a:off x="381833" y="1186920"/>
            <a:ext cx="9927600" cy="58332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700"/>
              <a:buNone/>
            </a:pPr>
            <a:r>
              <a:rPr lang="en-US" sz="2100">
                <a:latin typeface="Calibri"/>
                <a:ea typeface="Calibri"/>
                <a:cs typeface="Calibri"/>
                <a:sym typeface="Calibri"/>
              </a:rPr>
              <a:t>Serveur </a:t>
            </a:r>
            <a:r>
              <a:rPr b="1" lang="en-US" sz="2100">
                <a:latin typeface="Calibri"/>
                <a:ea typeface="Calibri"/>
                <a:cs typeface="Calibri"/>
                <a:sym typeface="Calibri"/>
              </a:rPr>
              <a:t>RStudio</a:t>
            </a:r>
            <a:endParaRPr b="1" sz="2100">
              <a:latin typeface="Calibri"/>
              <a:ea typeface="Calibri"/>
              <a:cs typeface="Calibri"/>
              <a:sym typeface="Calibri"/>
            </a:endParaRPr>
          </a:p>
          <a:p>
            <a:pPr indent="-228600" lvl="1" marL="914400" rtl="0" algn="l">
              <a:lnSpc>
                <a:spcPct val="100000"/>
              </a:lnSpc>
              <a:spcBef>
                <a:spcPts val="0"/>
              </a:spcBef>
              <a:spcAft>
                <a:spcPts val="0"/>
              </a:spcAft>
              <a:buSzPts val="1700"/>
              <a:buFont typeface="Calibri"/>
              <a:buNone/>
            </a:pPr>
            <a:r>
              <a:rPr lang="en-US" sz="2100" u="sng">
                <a:solidFill>
                  <a:schemeClr val="hlink"/>
                </a:solidFill>
                <a:latin typeface="Calibri"/>
                <a:ea typeface="Calibri"/>
                <a:cs typeface="Calibri"/>
                <a:sym typeface="Calibri"/>
                <a:hlinkClick r:id="rId4"/>
              </a:rPr>
              <a:t>https://rstudio.cluster.france-bioinformatique.fr/</a:t>
            </a:r>
            <a:endParaRPr sz="2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2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2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2100">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Clr>
                <a:schemeClr val="dk1"/>
              </a:buClr>
              <a:buSzPts val="1700"/>
              <a:buFont typeface="Arial"/>
              <a:buNone/>
            </a:pPr>
            <a:r>
              <a:rPr b="1" lang="en-US" sz="2100">
                <a:latin typeface="Calibri"/>
                <a:ea typeface="Calibri"/>
                <a:cs typeface="Calibri"/>
                <a:sym typeface="Calibri"/>
              </a:rPr>
              <a:t>Jupyter lab</a:t>
            </a:r>
            <a:r>
              <a:rPr lang="en-US" sz="2100">
                <a:latin typeface="Calibri"/>
                <a:ea typeface="Calibri"/>
                <a:cs typeface="Calibri"/>
                <a:sym typeface="Calibri"/>
              </a:rPr>
              <a:t> (inclut un serveur RStudio et plein d’autres choses</a:t>
            </a:r>
            <a:endParaRPr sz="2100">
              <a:latin typeface="Calibri"/>
              <a:ea typeface="Calibri"/>
              <a:cs typeface="Calibri"/>
              <a:sym typeface="Calibri"/>
            </a:endParaRPr>
          </a:p>
          <a:p>
            <a:pPr indent="-228600" lvl="1" marL="914400" rtl="0" algn="l">
              <a:lnSpc>
                <a:spcPct val="100000"/>
              </a:lnSpc>
              <a:spcBef>
                <a:spcPts val="0"/>
              </a:spcBef>
              <a:spcAft>
                <a:spcPts val="0"/>
              </a:spcAft>
              <a:buSzPts val="1700"/>
              <a:buFont typeface="Calibri"/>
              <a:buNone/>
            </a:pPr>
            <a:r>
              <a:rPr lang="en-US" sz="2100" u="sng">
                <a:solidFill>
                  <a:schemeClr val="hlink"/>
                </a:solidFill>
                <a:latin typeface="Calibri"/>
                <a:ea typeface="Calibri"/>
                <a:cs typeface="Calibri"/>
                <a:sym typeface="Calibri"/>
                <a:hlinkClick r:id="rId5"/>
              </a:rPr>
              <a:t>http://jupyterhub.cluster.france-bioinformatique.fr/</a:t>
            </a:r>
            <a:endParaRPr sz="2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2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2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2100">
              <a:solidFill>
                <a:schemeClr val="dk1"/>
              </a:solidFill>
              <a:latin typeface="Calibri"/>
              <a:ea typeface="Calibri"/>
              <a:cs typeface="Calibri"/>
              <a:sym typeface="Calibri"/>
            </a:endParaRPr>
          </a:p>
          <a:p>
            <a:pPr indent="-228600" lvl="0" marL="457200" rtl="0" algn="l">
              <a:lnSpc>
                <a:spcPct val="100000"/>
              </a:lnSpc>
              <a:spcBef>
                <a:spcPts val="0"/>
              </a:spcBef>
              <a:spcAft>
                <a:spcPts val="0"/>
              </a:spcAft>
              <a:buClr>
                <a:schemeClr val="dk1"/>
              </a:buClr>
              <a:buSzPts val="1700"/>
              <a:buFont typeface="Arial"/>
              <a:buNone/>
            </a:pPr>
            <a:r>
              <a:rPr lang="en-US" sz="2100">
                <a:solidFill>
                  <a:schemeClr val="dk1"/>
                </a:solidFill>
                <a:latin typeface="Calibri"/>
                <a:ea typeface="Calibri"/>
                <a:cs typeface="Calibri"/>
                <a:sym typeface="Calibri"/>
              </a:rPr>
              <a:t>Une question ? Un besoin ? Un problème ? </a:t>
            </a:r>
            <a:r>
              <a:rPr b="1" lang="en-US" sz="2100">
                <a:solidFill>
                  <a:schemeClr val="dk1"/>
                </a:solidFill>
                <a:latin typeface="Calibri"/>
                <a:ea typeface="Calibri"/>
                <a:cs typeface="Calibri"/>
                <a:sym typeface="Calibri"/>
              </a:rPr>
              <a:t>Contactez la communauté IFB</a:t>
            </a:r>
            <a:endParaRPr b="1" sz="2100">
              <a:solidFill>
                <a:schemeClr val="dk1"/>
              </a:solidFill>
              <a:latin typeface="Calibri"/>
              <a:ea typeface="Calibri"/>
              <a:cs typeface="Calibri"/>
              <a:sym typeface="Calibri"/>
            </a:endParaRPr>
          </a:p>
          <a:p>
            <a:pPr indent="-228600" lvl="1" marL="914400" rtl="0" algn="l">
              <a:lnSpc>
                <a:spcPct val="100000"/>
              </a:lnSpc>
              <a:spcBef>
                <a:spcPts val="0"/>
              </a:spcBef>
              <a:spcAft>
                <a:spcPts val="0"/>
              </a:spcAft>
              <a:buClr>
                <a:schemeClr val="dk1"/>
              </a:buClr>
              <a:buSzPts val="1700"/>
              <a:buFont typeface="Calibri"/>
              <a:buNone/>
            </a:pPr>
            <a:r>
              <a:rPr lang="en-US" sz="2100" u="sng">
                <a:solidFill>
                  <a:schemeClr val="hlink"/>
                </a:solidFill>
                <a:latin typeface="Calibri"/>
                <a:ea typeface="Calibri"/>
                <a:cs typeface="Calibri"/>
                <a:sym typeface="Calibri"/>
                <a:hlinkClick r:id="rId6"/>
              </a:rPr>
              <a:t>https://community.france-bioinformatique.fr/</a:t>
            </a:r>
            <a:endParaRPr sz="21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2100">
              <a:solidFill>
                <a:schemeClr val="dk1"/>
              </a:solidFill>
              <a:latin typeface="Calibri"/>
              <a:ea typeface="Calibri"/>
              <a:cs typeface="Calibri"/>
              <a:sym typeface="Calibri"/>
            </a:endParaRPr>
          </a:p>
        </p:txBody>
      </p:sp>
      <p:pic>
        <p:nvPicPr>
          <p:cNvPr id="533" name="Google Shape;533;p38"/>
          <p:cNvPicPr preferRelativeResize="0"/>
          <p:nvPr/>
        </p:nvPicPr>
        <p:blipFill rotWithShape="1">
          <a:blip r:embed="rId7">
            <a:alphaModFix/>
          </a:blip>
          <a:srcRect b="0" l="0" r="0" t="0"/>
          <a:stretch/>
        </p:blipFill>
        <p:spPr>
          <a:xfrm>
            <a:off x="8311900" y="2965363"/>
            <a:ext cx="1997525" cy="858575"/>
          </a:xfrm>
          <a:prstGeom prst="rect">
            <a:avLst/>
          </a:prstGeom>
          <a:noFill/>
          <a:ln>
            <a:noFill/>
          </a:ln>
        </p:spPr>
      </p:pic>
      <p:pic>
        <p:nvPicPr>
          <p:cNvPr id="534" name="Google Shape;534;p38"/>
          <p:cNvPicPr preferRelativeResize="0"/>
          <p:nvPr/>
        </p:nvPicPr>
        <p:blipFill rotWithShape="1">
          <a:blip r:embed="rId8">
            <a:alphaModFix/>
          </a:blip>
          <a:srcRect b="0" l="0" r="0" t="0"/>
          <a:stretch/>
        </p:blipFill>
        <p:spPr>
          <a:xfrm>
            <a:off x="7733600" y="1460297"/>
            <a:ext cx="2757000" cy="1013375"/>
          </a:xfrm>
          <a:prstGeom prst="rect">
            <a:avLst/>
          </a:prstGeom>
          <a:noFill/>
          <a:ln>
            <a:noFill/>
          </a:ln>
        </p:spPr>
      </p:pic>
      <p:pic>
        <p:nvPicPr>
          <p:cNvPr id="535" name="Google Shape;535;p38"/>
          <p:cNvPicPr preferRelativeResize="0"/>
          <p:nvPr/>
        </p:nvPicPr>
        <p:blipFill rotWithShape="1">
          <a:blip r:embed="rId9">
            <a:alphaModFix/>
          </a:blip>
          <a:srcRect b="0" l="0" r="0" t="0"/>
          <a:stretch/>
        </p:blipFill>
        <p:spPr>
          <a:xfrm>
            <a:off x="8007230" y="5400925"/>
            <a:ext cx="2364542" cy="1013375"/>
          </a:xfrm>
          <a:prstGeom prst="rect">
            <a:avLst/>
          </a:prstGeom>
          <a:noFill/>
          <a:ln>
            <a:noFill/>
          </a:ln>
        </p:spPr>
      </p:pic>
      <p:sp>
        <p:nvSpPr>
          <p:cNvPr id="536" name="Google Shape;536;p38"/>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9"/>
          <p:cNvSpPr txBox="1"/>
          <p:nvPr>
            <p:ph type="title"/>
          </p:nvPr>
        </p:nvSpPr>
        <p:spPr>
          <a:xfrm>
            <a:off x="381825" y="13324"/>
            <a:ext cx="9927600" cy="67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Ressources</a:t>
            </a:r>
            <a:endParaRPr/>
          </a:p>
        </p:txBody>
      </p:sp>
      <p:pic>
        <p:nvPicPr>
          <p:cNvPr id="542" name="Google Shape;542;p39">
            <a:hlinkClick r:id="rId3"/>
          </p:cNvPr>
          <p:cNvPicPr preferRelativeResize="0"/>
          <p:nvPr/>
        </p:nvPicPr>
        <p:blipFill rotWithShape="1">
          <a:blip r:embed="rId4">
            <a:alphaModFix/>
          </a:blip>
          <a:srcRect b="0" l="0" r="0" t="0"/>
          <a:stretch/>
        </p:blipFill>
        <p:spPr>
          <a:xfrm>
            <a:off x="129725" y="1186925"/>
            <a:ext cx="4539551" cy="3507576"/>
          </a:xfrm>
          <a:prstGeom prst="rect">
            <a:avLst/>
          </a:prstGeom>
          <a:noFill/>
          <a:ln cap="flat" cmpd="sng" w="9525">
            <a:solidFill>
              <a:srgbClr val="1155CC"/>
            </a:solidFill>
            <a:prstDash val="solid"/>
            <a:round/>
            <a:headEnd len="sm" w="sm" type="none"/>
            <a:tailEnd len="sm" w="sm" type="none"/>
          </a:ln>
        </p:spPr>
      </p:pic>
      <p:pic>
        <p:nvPicPr>
          <p:cNvPr id="543" name="Google Shape;543;p39">
            <a:hlinkClick r:id="rId5"/>
          </p:cNvPr>
          <p:cNvPicPr preferRelativeResize="0"/>
          <p:nvPr/>
        </p:nvPicPr>
        <p:blipFill rotWithShape="1">
          <a:blip r:embed="rId6">
            <a:alphaModFix/>
          </a:blip>
          <a:srcRect b="0" l="0" r="0" t="0"/>
          <a:stretch/>
        </p:blipFill>
        <p:spPr>
          <a:xfrm>
            <a:off x="491302" y="1784302"/>
            <a:ext cx="4539550" cy="3518313"/>
          </a:xfrm>
          <a:prstGeom prst="rect">
            <a:avLst/>
          </a:prstGeom>
          <a:noFill/>
          <a:ln cap="flat" cmpd="sng" w="9525">
            <a:solidFill>
              <a:srgbClr val="1155CC"/>
            </a:solidFill>
            <a:prstDash val="solid"/>
            <a:round/>
            <a:headEnd len="sm" w="sm" type="none"/>
            <a:tailEnd len="sm" w="sm" type="none"/>
          </a:ln>
        </p:spPr>
      </p:pic>
      <p:pic>
        <p:nvPicPr>
          <p:cNvPr id="544" name="Google Shape;544;p39">
            <a:hlinkClick r:id="rId7"/>
          </p:cNvPr>
          <p:cNvPicPr preferRelativeResize="0"/>
          <p:nvPr/>
        </p:nvPicPr>
        <p:blipFill rotWithShape="1">
          <a:blip r:embed="rId8">
            <a:alphaModFix/>
          </a:blip>
          <a:srcRect b="0" l="0" r="0" t="0"/>
          <a:stretch/>
        </p:blipFill>
        <p:spPr>
          <a:xfrm>
            <a:off x="716750" y="2728250"/>
            <a:ext cx="4384850" cy="3388283"/>
          </a:xfrm>
          <a:prstGeom prst="rect">
            <a:avLst/>
          </a:prstGeom>
          <a:noFill/>
          <a:ln cap="flat" cmpd="sng" w="9525">
            <a:solidFill>
              <a:srgbClr val="1155CC"/>
            </a:solidFill>
            <a:prstDash val="solid"/>
            <a:round/>
            <a:headEnd len="sm" w="sm" type="none"/>
            <a:tailEnd len="sm" w="sm" type="none"/>
          </a:ln>
        </p:spPr>
      </p:pic>
      <p:sp>
        <p:nvSpPr>
          <p:cNvPr id="545" name="Google Shape;545;p39"/>
          <p:cNvSpPr txBox="1"/>
          <p:nvPr>
            <p:ph idx="1" type="body"/>
          </p:nvPr>
        </p:nvSpPr>
        <p:spPr>
          <a:xfrm>
            <a:off x="5459354" y="1186925"/>
            <a:ext cx="4902300" cy="583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latin typeface="Calibri"/>
                <a:ea typeface="Calibri"/>
                <a:cs typeface="Calibri"/>
                <a:sym typeface="Calibri"/>
              </a:rPr>
              <a:t>R			</a:t>
            </a:r>
            <a:r>
              <a:rPr lang="en-US" u="sng">
                <a:solidFill>
                  <a:schemeClr val="hlink"/>
                </a:solidFill>
                <a:latin typeface="Calibri"/>
                <a:ea typeface="Calibri"/>
                <a:cs typeface="Calibri"/>
                <a:sym typeface="Calibri"/>
                <a:hlinkClick r:id="rId9"/>
              </a:rPr>
              <a:t>https://www.r-project.org/</a:t>
            </a:r>
            <a:endParaRPr>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a:solidFill>
                  <a:schemeClr val="dk1"/>
                </a:solidFill>
                <a:latin typeface="Calibri"/>
                <a:ea typeface="Calibri"/>
                <a:cs typeface="Calibri"/>
                <a:sym typeface="Calibri"/>
              </a:rPr>
              <a:t>RStudio		</a:t>
            </a:r>
            <a:r>
              <a:rPr lang="en-US" u="sng">
                <a:solidFill>
                  <a:schemeClr val="hlink"/>
                </a:solidFill>
                <a:latin typeface="Calibri"/>
                <a:ea typeface="Calibri"/>
                <a:cs typeface="Calibri"/>
                <a:sym typeface="Calibri"/>
                <a:hlinkClick r:id="rId10"/>
              </a:rPr>
              <a:t>https://rstudio.com/</a:t>
            </a:r>
            <a:endParaRPr>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latin typeface="Calibri"/>
              <a:ea typeface="Calibri"/>
              <a:cs typeface="Calibri"/>
              <a:sym typeface="Calibri"/>
            </a:endParaRPr>
          </a:p>
          <a:p>
            <a:pPr indent="457200" lvl="0" marL="914400" rtl="0" algn="l">
              <a:lnSpc>
                <a:spcPct val="100000"/>
              </a:lnSpc>
              <a:spcBef>
                <a:spcPts val="0"/>
              </a:spcBef>
              <a:spcAft>
                <a:spcPts val="0"/>
              </a:spcAft>
              <a:buSzPts val="1400"/>
              <a:buNone/>
            </a:pPr>
            <a:r>
              <a:rPr lang="en-US" u="sng">
                <a:solidFill>
                  <a:schemeClr val="hlink"/>
                </a:solidFill>
                <a:latin typeface="Calibri"/>
                <a:ea typeface="Calibri"/>
                <a:cs typeface="Calibri"/>
                <a:sym typeface="Calibri"/>
                <a:hlinkClick r:id="rId11"/>
              </a:rPr>
              <a:t>https://www.r-bloggers.com/</a:t>
            </a:r>
            <a:endParaRPr>
              <a:solidFill>
                <a:schemeClr val="dk1"/>
              </a:solidFill>
              <a:latin typeface="Calibri"/>
              <a:ea typeface="Calibri"/>
              <a:cs typeface="Calibri"/>
              <a:sym typeface="Calibri"/>
            </a:endParaRPr>
          </a:p>
          <a:p>
            <a:pPr indent="457200" lvl="0" marL="914400" rtl="0" algn="l">
              <a:lnSpc>
                <a:spcPct val="100000"/>
              </a:lnSpc>
              <a:spcBef>
                <a:spcPts val="0"/>
              </a:spcBef>
              <a:spcAft>
                <a:spcPts val="0"/>
              </a:spcAft>
              <a:buSzPts val="1400"/>
              <a:buNone/>
            </a:pPr>
            <a:r>
              <a:t/>
            </a:r>
            <a:endParaRPr>
              <a:solidFill>
                <a:schemeClr val="dk1"/>
              </a:solidFill>
              <a:latin typeface="Calibri"/>
              <a:ea typeface="Calibri"/>
              <a:cs typeface="Calibri"/>
              <a:sym typeface="Calibri"/>
            </a:endParaRPr>
          </a:p>
          <a:p>
            <a:pPr indent="457200" lvl="0" marL="914400" rtl="0" algn="l">
              <a:lnSpc>
                <a:spcPct val="100000"/>
              </a:lnSpc>
              <a:spcBef>
                <a:spcPts val="0"/>
              </a:spcBef>
              <a:spcAft>
                <a:spcPts val="0"/>
              </a:spcAft>
              <a:buSzPts val="1400"/>
              <a:buNone/>
            </a:pPr>
            <a:r>
              <a:rPr lang="en-US">
                <a:solidFill>
                  <a:schemeClr val="dk1"/>
                </a:solidFill>
                <a:latin typeface="Calibri"/>
                <a:ea typeface="Calibri"/>
                <a:cs typeface="Calibri"/>
                <a:sym typeface="Calibri"/>
              </a:rPr>
              <a:t> </a:t>
            </a:r>
            <a:r>
              <a:rPr lang="en-US" u="sng">
                <a:solidFill>
                  <a:schemeClr val="hlink"/>
                </a:solidFill>
                <a:latin typeface="Calibri"/>
                <a:ea typeface="Calibri"/>
                <a:cs typeface="Calibri"/>
                <a:sym typeface="Calibri"/>
                <a:hlinkClick r:id="rId12"/>
              </a:rPr>
              <a:t>https://thinkr.fr/</a:t>
            </a:r>
            <a:endParaRPr>
              <a:solidFill>
                <a:schemeClr val="dk1"/>
              </a:solidFill>
              <a:latin typeface="Calibri"/>
              <a:ea typeface="Calibri"/>
              <a:cs typeface="Calibri"/>
              <a:sym typeface="Calibri"/>
            </a:endParaRPr>
          </a:p>
          <a:p>
            <a:pPr indent="457200" lvl="0" marL="914400" rtl="0" algn="l">
              <a:lnSpc>
                <a:spcPct val="100000"/>
              </a:lnSpc>
              <a:spcBef>
                <a:spcPts val="0"/>
              </a:spcBef>
              <a:spcAft>
                <a:spcPts val="0"/>
              </a:spcAft>
              <a:buSzPts val="1400"/>
              <a:buNone/>
            </a:pPr>
            <a:r>
              <a:t/>
            </a:r>
            <a:endParaRPr>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a:solidFill>
                  <a:schemeClr val="dk1"/>
                </a:solidFill>
                <a:latin typeface="Calibri"/>
                <a:ea typeface="Calibri"/>
                <a:cs typeface="Calibri"/>
                <a:sym typeface="Calibri"/>
              </a:rPr>
              <a:t>Rstudio Cheatsheets (un tas de thèmes): </a:t>
            </a:r>
            <a:endParaRPr>
              <a:solidFill>
                <a:schemeClr val="dk1"/>
              </a:solidFill>
              <a:latin typeface="Calibri"/>
              <a:ea typeface="Calibri"/>
              <a:cs typeface="Calibri"/>
              <a:sym typeface="Calibri"/>
            </a:endParaRPr>
          </a:p>
          <a:p>
            <a:pPr indent="457200" lvl="0" marL="0" rtl="0" algn="l">
              <a:lnSpc>
                <a:spcPct val="100000"/>
              </a:lnSpc>
              <a:spcBef>
                <a:spcPts val="0"/>
              </a:spcBef>
              <a:spcAft>
                <a:spcPts val="0"/>
              </a:spcAft>
              <a:buSzPts val="1400"/>
              <a:buNone/>
            </a:pPr>
            <a:r>
              <a:rPr lang="en-US" u="sng">
                <a:solidFill>
                  <a:schemeClr val="hlink"/>
                </a:solidFill>
                <a:latin typeface="Calibri"/>
                <a:ea typeface="Calibri"/>
                <a:cs typeface="Calibri"/>
                <a:sym typeface="Calibri"/>
                <a:hlinkClick r:id="rId13"/>
              </a:rPr>
              <a:t>https://rstudio.com/resources/cheatsheets/</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pic>
        <p:nvPicPr>
          <p:cNvPr id="546" name="Google Shape;546;p39"/>
          <p:cNvPicPr preferRelativeResize="0"/>
          <p:nvPr/>
        </p:nvPicPr>
        <p:blipFill rotWithShape="1">
          <a:blip r:embed="rId14">
            <a:alphaModFix/>
          </a:blip>
          <a:srcRect b="0" l="0" r="0" t="0"/>
          <a:stretch/>
        </p:blipFill>
        <p:spPr>
          <a:xfrm>
            <a:off x="5485338" y="2955375"/>
            <a:ext cx="1082075" cy="310875"/>
          </a:xfrm>
          <a:prstGeom prst="rect">
            <a:avLst/>
          </a:prstGeom>
          <a:noFill/>
          <a:ln>
            <a:noFill/>
          </a:ln>
        </p:spPr>
      </p:pic>
      <p:pic>
        <p:nvPicPr>
          <p:cNvPr id="547" name="Google Shape;547;p39"/>
          <p:cNvPicPr preferRelativeResize="0"/>
          <p:nvPr/>
        </p:nvPicPr>
        <p:blipFill rotWithShape="1">
          <a:blip r:embed="rId15">
            <a:alphaModFix/>
          </a:blip>
          <a:srcRect b="0" l="0" r="0" t="0"/>
          <a:stretch/>
        </p:blipFill>
        <p:spPr>
          <a:xfrm>
            <a:off x="5485350" y="2417375"/>
            <a:ext cx="1001709" cy="310875"/>
          </a:xfrm>
          <a:prstGeom prst="rect">
            <a:avLst/>
          </a:prstGeom>
          <a:noFill/>
          <a:ln>
            <a:noFill/>
          </a:ln>
        </p:spPr>
      </p:pic>
      <p:pic>
        <p:nvPicPr>
          <p:cNvPr id="548" name="Google Shape;548;p39">
            <a:hlinkClick r:id="rId16"/>
          </p:cNvPr>
          <p:cNvPicPr preferRelativeResize="0"/>
          <p:nvPr/>
        </p:nvPicPr>
        <p:blipFill rotWithShape="1">
          <a:blip r:embed="rId17">
            <a:alphaModFix/>
          </a:blip>
          <a:srcRect b="0" l="0" r="0" t="0"/>
          <a:stretch/>
        </p:blipFill>
        <p:spPr>
          <a:xfrm>
            <a:off x="289749" y="3185400"/>
            <a:ext cx="4539549" cy="3507827"/>
          </a:xfrm>
          <a:prstGeom prst="rect">
            <a:avLst/>
          </a:prstGeom>
          <a:noFill/>
          <a:ln cap="flat" cmpd="sng" w="9525">
            <a:solidFill>
              <a:srgbClr val="1155CC"/>
            </a:solidFill>
            <a:prstDash val="solid"/>
            <a:round/>
            <a:headEnd len="sm" w="sm" type="none"/>
            <a:tailEnd len="sm" w="sm" type="none"/>
          </a:ln>
        </p:spPr>
      </p:pic>
      <p:sp>
        <p:nvSpPr>
          <p:cNvPr id="549" name="Google Shape;549;p39"/>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R vs Excel</a:t>
            </a:r>
            <a:endParaRPr b="1" i="0" sz="1400" u="none" cap="none" strike="noStrike">
              <a:solidFill>
                <a:srgbClr val="000000"/>
              </a:solidFill>
              <a:latin typeface="Times"/>
              <a:ea typeface="Times"/>
              <a:cs typeface="Times"/>
              <a:sym typeface="Times"/>
            </a:endParaRPr>
          </a:p>
        </p:txBody>
      </p:sp>
      <p:pic>
        <p:nvPicPr>
          <p:cNvPr id="226" name="Google Shape;226;p4"/>
          <p:cNvPicPr preferRelativeResize="0"/>
          <p:nvPr/>
        </p:nvPicPr>
        <p:blipFill rotWithShape="1">
          <a:blip r:embed="rId3">
            <a:alphaModFix/>
          </a:blip>
          <a:srcRect b="0" l="0" r="0" t="0"/>
          <a:stretch/>
        </p:blipFill>
        <p:spPr>
          <a:xfrm>
            <a:off x="52775" y="1692475"/>
            <a:ext cx="5815026" cy="4150475"/>
          </a:xfrm>
          <a:prstGeom prst="rect">
            <a:avLst/>
          </a:prstGeom>
          <a:noFill/>
          <a:ln>
            <a:noFill/>
          </a:ln>
        </p:spPr>
      </p:pic>
      <p:sp>
        <p:nvSpPr>
          <p:cNvPr id="227" name="Google Shape;227;p4"/>
          <p:cNvSpPr txBox="1"/>
          <p:nvPr/>
        </p:nvSpPr>
        <p:spPr>
          <a:xfrm>
            <a:off x="2202975" y="6563300"/>
            <a:ext cx="6285300" cy="3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Source: R-bloggers</a:t>
            </a:r>
            <a:endParaRPr b="0" i="0" sz="1400" u="none" cap="none" strike="noStrike">
              <a:solidFill>
                <a:srgbClr val="000000"/>
              </a:solidFill>
              <a:latin typeface="Arial"/>
              <a:ea typeface="Arial"/>
              <a:cs typeface="Arial"/>
              <a:sym typeface="Arial"/>
            </a:endParaRPr>
          </a:p>
        </p:txBody>
      </p:sp>
      <p:pic>
        <p:nvPicPr>
          <p:cNvPr id="228" name="Google Shape;228;p4"/>
          <p:cNvPicPr preferRelativeResize="0"/>
          <p:nvPr/>
        </p:nvPicPr>
        <p:blipFill rotWithShape="1">
          <a:blip r:embed="rId4">
            <a:alphaModFix/>
          </a:blip>
          <a:srcRect b="0" l="0" r="0" t="0"/>
          <a:stretch/>
        </p:blipFill>
        <p:spPr>
          <a:xfrm>
            <a:off x="5992225" y="1477175"/>
            <a:ext cx="4543100" cy="4365774"/>
          </a:xfrm>
          <a:prstGeom prst="rect">
            <a:avLst/>
          </a:prstGeom>
          <a:noFill/>
          <a:ln>
            <a:noFill/>
          </a:ln>
        </p:spPr>
      </p:pic>
      <p:sp>
        <p:nvSpPr>
          <p:cNvPr id="229" name="Google Shape;229;p4"/>
          <p:cNvSpPr txBox="1"/>
          <p:nvPr/>
        </p:nvSpPr>
        <p:spPr>
          <a:xfrm>
            <a:off x="6062925" y="5900225"/>
            <a:ext cx="4425300" cy="23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Arial"/>
                <a:ea typeface="Arial"/>
                <a:cs typeface="Arial"/>
                <a:sym typeface="Arial"/>
                <a:hlinkClick r:id="rId5"/>
              </a:rPr>
              <a:t>Alexandre Counis, Les Echos, 5 oct. 2020 </a:t>
            </a:r>
            <a:endParaRPr b="0" i="0" sz="1400" u="none" cap="none" strike="noStrike">
              <a:solidFill>
                <a:srgbClr val="000000"/>
              </a:solidFill>
              <a:latin typeface="Arial"/>
              <a:ea typeface="Arial"/>
              <a:cs typeface="Arial"/>
              <a:sym typeface="Arial"/>
            </a:endParaRPr>
          </a:p>
        </p:txBody>
      </p:sp>
      <p:sp>
        <p:nvSpPr>
          <p:cNvPr id="230" name="Google Shape;230;p4"/>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Geeks and repetitive tasks</a:t>
            </a:r>
            <a:endParaRPr b="1" i="0" sz="1400" u="none" cap="none" strike="noStrike">
              <a:solidFill>
                <a:srgbClr val="000000"/>
              </a:solidFill>
              <a:latin typeface="Times"/>
              <a:ea typeface="Times"/>
              <a:cs typeface="Times"/>
              <a:sym typeface="Times"/>
            </a:endParaRPr>
          </a:p>
        </p:txBody>
      </p:sp>
      <p:pic>
        <p:nvPicPr>
          <p:cNvPr id="236" name="Google Shape;236;p5"/>
          <p:cNvPicPr preferRelativeResize="0"/>
          <p:nvPr/>
        </p:nvPicPr>
        <p:blipFill rotWithShape="1">
          <a:blip r:embed="rId3">
            <a:alphaModFix/>
          </a:blip>
          <a:srcRect b="0" l="1545" r="0" t="1671"/>
          <a:stretch/>
        </p:blipFill>
        <p:spPr>
          <a:xfrm>
            <a:off x="1710913" y="1466000"/>
            <a:ext cx="7270175" cy="5163750"/>
          </a:xfrm>
          <a:prstGeom prst="rect">
            <a:avLst/>
          </a:prstGeom>
          <a:noFill/>
          <a:ln>
            <a:noFill/>
          </a:ln>
        </p:spPr>
      </p:pic>
      <p:sp>
        <p:nvSpPr>
          <p:cNvPr id="237" name="Google Shape;237;p5"/>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6"/>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R sait tout faire</a:t>
            </a:r>
            <a:endParaRPr b="1" i="0" sz="1400" u="none" cap="none" strike="noStrike">
              <a:solidFill>
                <a:srgbClr val="000000"/>
              </a:solidFill>
              <a:latin typeface="Times"/>
              <a:ea typeface="Times"/>
              <a:cs typeface="Times"/>
              <a:sym typeface="Times"/>
            </a:endParaRPr>
          </a:p>
        </p:txBody>
      </p:sp>
      <p:cxnSp>
        <p:nvCxnSpPr>
          <p:cNvPr id="243" name="Google Shape;243;p6"/>
          <p:cNvCxnSpPr/>
          <p:nvPr/>
        </p:nvCxnSpPr>
        <p:spPr>
          <a:xfrm flipH="1" rot="10800000">
            <a:off x="5337142" y="1015965"/>
            <a:ext cx="17700" cy="6062400"/>
          </a:xfrm>
          <a:prstGeom prst="straightConnector1">
            <a:avLst/>
          </a:prstGeom>
          <a:noFill/>
          <a:ln cap="flat" cmpd="sng" w="9525">
            <a:solidFill>
              <a:schemeClr val="dk2"/>
            </a:solidFill>
            <a:prstDash val="solid"/>
            <a:round/>
            <a:headEnd len="sm" w="sm" type="none"/>
            <a:tailEnd len="sm" w="sm" type="none"/>
          </a:ln>
        </p:spPr>
      </p:cxnSp>
      <p:sp>
        <p:nvSpPr>
          <p:cNvPr id="244" name="Google Shape;244;p6"/>
          <p:cNvSpPr txBox="1"/>
          <p:nvPr/>
        </p:nvSpPr>
        <p:spPr>
          <a:xfrm>
            <a:off x="284450" y="1870000"/>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Filtrer des lignes</a:t>
            </a:r>
            <a:endParaRPr b="0" i="0" sz="1400" u="none" cap="none" strike="noStrike">
              <a:solidFill>
                <a:srgbClr val="000000"/>
              </a:solidFill>
              <a:latin typeface="Times"/>
              <a:ea typeface="Times"/>
              <a:cs typeface="Times"/>
              <a:sym typeface="Times"/>
            </a:endParaRPr>
          </a:p>
        </p:txBody>
      </p:sp>
      <p:sp>
        <p:nvSpPr>
          <p:cNvPr id="245" name="Google Shape;245;p6"/>
          <p:cNvSpPr txBox="1"/>
          <p:nvPr/>
        </p:nvSpPr>
        <p:spPr>
          <a:xfrm>
            <a:off x="1241100" y="1199125"/>
            <a:ext cx="30654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Lire un tableau de données</a:t>
            </a:r>
            <a:endParaRPr b="0" i="0" sz="1400" u="none" cap="none" strike="noStrike">
              <a:solidFill>
                <a:srgbClr val="000000"/>
              </a:solidFill>
              <a:latin typeface="Times"/>
              <a:ea typeface="Times"/>
              <a:cs typeface="Times"/>
              <a:sym typeface="Times"/>
            </a:endParaRPr>
          </a:p>
        </p:txBody>
      </p:sp>
      <p:sp>
        <p:nvSpPr>
          <p:cNvPr id="246" name="Google Shape;246;p6"/>
          <p:cNvSpPr txBox="1"/>
          <p:nvPr/>
        </p:nvSpPr>
        <p:spPr>
          <a:xfrm>
            <a:off x="239600" y="3261388"/>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Calculer une moyenne</a:t>
            </a:r>
            <a:endParaRPr b="0" i="0" sz="1400" u="none" cap="none" strike="noStrike">
              <a:solidFill>
                <a:srgbClr val="000000"/>
              </a:solidFill>
              <a:latin typeface="Times"/>
              <a:ea typeface="Times"/>
              <a:cs typeface="Times"/>
              <a:sym typeface="Times"/>
            </a:endParaRPr>
          </a:p>
        </p:txBody>
      </p:sp>
      <p:sp>
        <p:nvSpPr>
          <p:cNvPr id="247" name="Google Shape;247;p6"/>
          <p:cNvSpPr txBox="1"/>
          <p:nvPr/>
        </p:nvSpPr>
        <p:spPr>
          <a:xfrm>
            <a:off x="191600" y="4762863"/>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Régression linéaire</a:t>
            </a:r>
            <a:endParaRPr b="0" i="0" sz="1400" u="none" cap="none" strike="noStrike">
              <a:solidFill>
                <a:srgbClr val="000000"/>
              </a:solidFill>
              <a:latin typeface="Times"/>
              <a:ea typeface="Times"/>
              <a:cs typeface="Times"/>
              <a:sym typeface="Times"/>
            </a:endParaRPr>
          </a:p>
        </p:txBody>
      </p:sp>
      <p:sp>
        <p:nvSpPr>
          <p:cNvPr id="248" name="Google Shape;248;p6"/>
          <p:cNvSpPr txBox="1"/>
          <p:nvPr/>
        </p:nvSpPr>
        <p:spPr>
          <a:xfrm>
            <a:off x="642425" y="5482550"/>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Tester une hypothèse</a:t>
            </a:r>
            <a:endParaRPr b="0" i="0" sz="1400" u="none" cap="none" strike="noStrike">
              <a:solidFill>
                <a:srgbClr val="000000"/>
              </a:solidFill>
              <a:latin typeface="Times"/>
              <a:ea typeface="Times"/>
              <a:cs typeface="Times"/>
              <a:sym typeface="Times"/>
            </a:endParaRPr>
          </a:p>
        </p:txBody>
      </p:sp>
      <p:sp>
        <p:nvSpPr>
          <p:cNvPr id="249" name="Google Shape;249;p6"/>
          <p:cNvSpPr txBox="1"/>
          <p:nvPr/>
        </p:nvSpPr>
        <p:spPr>
          <a:xfrm>
            <a:off x="2788375" y="3140038"/>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Réaliser une ACP</a:t>
            </a:r>
            <a:endParaRPr b="0" i="0" sz="1400" u="none" cap="none" strike="noStrike">
              <a:solidFill>
                <a:srgbClr val="000000"/>
              </a:solidFill>
              <a:latin typeface="Times"/>
              <a:ea typeface="Times"/>
              <a:cs typeface="Times"/>
              <a:sym typeface="Times"/>
            </a:endParaRPr>
          </a:p>
        </p:txBody>
      </p:sp>
      <p:sp>
        <p:nvSpPr>
          <p:cNvPr id="250" name="Google Shape;250;p6"/>
          <p:cNvSpPr txBox="1"/>
          <p:nvPr/>
        </p:nvSpPr>
        <p:spPr>
          <a:xfrm>
            <a:off x="2855375" y="2248375"/>
            <a:ext cx="22836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Sélectionner des colonnes</a:t>
            </a:r>
            <a:endParaRPr b="0" i="0" sz="1400" u="none" cap="none" strike="noStrike">
              <a:solidFill>
                <a:srgbClr val="000000"/>
              </a:solidFill>
              <a:latin typeface="Times"/>
              <a:ea typeface="Times"/>
              <a:cs typeface="Times"/>
              <a:sym typeface="Times"/>
            </a:endParaRPr>
          </a:p>
        </p:txBody>
      </p:sp>
      <p:sp>
        <p:nvSpPr>
          <p:cNvPr id="251" name="Google Shape;251;p6"/>
          <p:cNvSpPr txBox="1"/>
          <p:nvPr/>
        </p:nvSpPr>
        <p:spPr>
          <a:xfrm>
            <a:off x="2696875" y="5084263"/>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Tracer une courbe</a:t>
            </a:r>
            <a:endParaRPr b="0" i="0" sz="1400" u="none" cap="none" strike="noStrike">
              <a:solidFill>
                <a:srgbClr val="000000"/>
              </a:solidFill>
              <a:latin typeface="Times"/>
              <a:ea typeface="Times"/>
              <a:cs typeface="Times"/>
              <a:sym typeface="Times"/>
            </a:endParaRPr>
          </a:p>
        </p:txBody>
      </p:sp>
      <p:sp>
        <p:nvSpPr>
          <p:cNvPr id="252" name="Google Shape;252;p6"/>
          <p:cNvSpPr txBox="1"/>
          <p:nvPr/>
        </p:nvSpPr>
        <p:spPr>
          <a:xfrm>
            <a:off x="743575" y="4064350"/>
            <a:ext cx="18900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Exporter un tableau de données</a:t>
            </a:r>
            <a:endParaRPr b="0" i="0" sz="1400" u="none" cap="none" strike="noStrike">
              <a:solidFill>
                <a:srgbClr val="000000"/>
              </a:solidFill>
              <a:latin typeface="Times"/>
              <a:ea typeface="Times"/>
              <a:cs typeface="Times"/>
              <a:sym typeface="Times"/>
            </a:endParaRPr>
          </a:p>
        </p:txBody>
      </p:sp>
      <p:sp>
        <p:nvSpPr>
          <p:cNvPr id="253" name="Google Shape;253;p6"/>
          <p:cNvSpPr txBox="1"/>
          <p:nvPr/>
        </p:nvSpPr>
        <p:spPr>
          <a:xfrm>
            <a:off x="622075" y="2565688"/>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Rechercher une chaîne de caractères</a:t>
            </a:r>
            <a:endParaRPr b="0" i="0" sz="1400" u="none" cap="none" strike="noStrike">
              <a:solidFill>
                <a:srgbClr val="000000"/>
              </a:solidFill>
              <a:latin typeface="Times"/>
              <a:ea typeface="Times"/>
              <a:cs typeface="Times"/>
              <a:sym typeface="Times"/>
            </a:endParaRPr>
          </a:p>
        </p:txBody>
      </p:sp>
      <p:sp>
        <p:nvSpPr>
          <p:cNvPr id="254" name="Google Shape;254;p6"/>
          <p:cNvSpPr txBox="1"/>
          <p:nvPr/>
        </p:nvSpPr>
        <p:spPr>
          <a:xfrm>
            <a:off x="2290575" y="1616188"/>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Fusionner deux tableaux</a:t>
            </a:r>
            <a:endParaRPr b="0" i="0" sz="1400" u="none" cap="none" strike="noStrike">
              <a:solidFill>
                <a:srgbClr val="000000"/>
              </a:solidFill>
              <a:latin typeface="Times"/>
              <a:ea typeface="Times"/>
              <a:cs typeface="Times"/>
              <a:sym typeface="Times"/>
            </a:endParaRPr>
          </a:p>
        </p:txBody>
      </p:sp>
      <p:sp>
        <p:nvSpPr>
          <p:cNvPr id="255" name="Google Shape;255;p6"/>
          <p:cNvSpPr txBox="1"/>
          <p:nvPr/>
        </p:nvSpPr>
        <p:spPr>
          <a:xfrm>
            <a:off x="191600" y="6047750"/>
            <a:ext cx="22836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Dessiner un histogramme</a:t>
            </a:r>
            <a:endParaRPr b="0" i="0" sz="1400" u="none" cap="none" strike="noStrike">
              <a:solidFill>
                <a:srgbClr val="000000"/>
              </a:solidFill>
              <a:latin typeface="Times"/>
              <a:ea typeface="Times"/>
              <a:cs typeface="Times"/>
              <a:sym typeface="Times"/>
            </a:endParaRPr>
          </a:p>
        </p:txBody>
      </p:sp>
      <p:sp>
        <p:nvSpPr>
          <p:cNvPr id="256" name="Google Shape;256;p6"/>
          <p:cNvSpPr txBox="1"/>
          <p:nvPr/>
        </p:nvSpPr>
        <p:spPr>
          <a:xfrm>
            <a:off x="2695225" y="3591613"/>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Additionner deux matrices</a:t>
            </a:r>
            <a:endParaRPr b="0" i="0" sz="1400" u="none" cap="none" strike="noStrike">
              <a:solidFill>
                <a:srgbClr val="000000"/>
              </a:solidFill>
              <a:latin typeface="Times"/>
              <a:ea typeface="Times"/>
              <a:cs typeface="Times"/>
              <a:sym typeface="Times"/>
            </a:endParaRPr>
          </a:p>
        </p:txBody>
      </p:sp>
      <p:sp>
        <p:nvSpPr>
          <p:cNvPr id="257" name="Google Shape;257;p6"/>
          <p:cNvSpPr txBox="1"/>
          <p:nvPr/>
        </p:nvSpPr>
        <p:spPr>
          <a:xfrm>
            <a:off x="2788375" y="6272450"/>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Convertir des données</a:t>
            </a:r>
            <a:endParaRPr b="0" i="0" sz="1400" u="none" cap="none" strike="noStrike">
              <a:solidFill>
                <a:srgbClr val="000000"/>
              </a:solidFill>
              <a:latin typeface="Times"/>
              <a:ea typeface="Times"/>
              <a:cs typeface="Times"/>
              <a:sym typeface="Times"/>
            </a:endParaRPr>
          </a:p>
        </p:txBody>
      </p:sp>
      <p:sp>
        <p:nvSpPr>
          <p:cNvPr id="258" name="Google Shape;258;p6"/>
          <p:cNvSpPr txBox="1"/>
          <p:nvPr/>
        </p:nvSpPr>
        <p:spPr>
          <a:xfrm>
            <a:off x="2525325" y="4419075"/>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a:ea typeface="Times"/>
                <a:cs typeface="Times"/>
                <a:sym typeface="Times"/>
              </a:rPr>
              <a:t>Calculer une variance</a:t>
            </a:r>
            <a:endParaRPr b="0" i="0" sz="1400" u="none" cap="none" strike="noStrike">
              <a:solidFill>
                <a:srgbClr val="000000"/>
              </a:solidFill>
              <a:latin typeface="Times"/>
              <a:ea typeface="Times"/>
              <a:cs typeface="Times"/>
              <a:sym typeface="Times"/>
            </a:endParaRPr>
          </a:p>
        </p:txBody>
      </p:sp>
      <p:sp>
        <p:nvSpPr>
          <p:cNvPr id="259" name="Google Shape;259;p6"/>
          <p:cNvSpPr txBox="1"/>
          <p:nvPr/>
        </p:nvSpPr>
        <p:spPr>
          <a:xfrm>
            <a:off x="5618450" y="1870000"/>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data[data$x &gt; 10]</a:t>
            </a:r>
            <a:endParaRPr b="0" i="0" sz="1400" u="none" cap="none" strike="noStrike">
              <a:solidFill>
                <a:srgbClr val="000000"/>
              </a:solidFill>
              <a:latin typeface="Courier New"/>
              <a:ea typeface="Courier New"/>
              <a:cs typeface="Courier New"/>
              <a:sym typeface="Courier New"/>
            </a:endParaRPr>
          </a:p>
        </p:txBody>
      </p:sp>
      <p:sp>
        <p:nvSpPr>
          <p:cNvPr id="260" name="Google Shape;260;p6"/>
          <p:cNvSpPr txBox="1"/>
          <p:nvPr/>
        </p:nvSpPr>
        <p:spPr>
          <a:xfrm>
            <a:off x="6575100" y="1199125"/>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read.table()</a:t>
            </a:r>
            <a:endParaRPr b="0" i="0" sz="1400" u="none" cap="none" strike="noStrike">
              <a:solidFill>
                <a:srgbClr val="000000"/>
              </a:solidFill>
              <a:latin typeface="Courier New"/>
              <a:ea typeface="Courier New"/>
              <a:cs typeface="Courier New"/>
              <a:sym typeface="Courier New"/>
            </a:endParaRPr>
          </a:p>
        </p:txBody>
      </p:sp>
      <p:sp>
        <p:nvSpPr>
          <p:cNvPr id="261" name="Google Shape;261;p6"/>
          <p:cNvSpPr txBox="1"/>
          <p:nvPr/>
        </p:nvSpPr>
        <p:spPr>
          <a:xfrm>
            <a:off x="5573600" y="3261388"/>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mean()</a:t>
            </a:r>
            <a:endParaRPr b="0" i="0" sz="1400" u="none" cap="none" strike="noStrike">
              <a:solidFill>
                <a:srgbClr val="000000"/>
              </a:solidFill>
              <a:latin typeface="Courier New"/>
              <a:ea typeface="Courier New"/>
              <a:cs typeface="Courier New"/>
              <a:sym typeface="Courier New"/>
            </a:endParaRPr>
          </a:p>
        </p:txBody>
      </p:sp>
      <p:sp>
        <p:nvSpPr>
          <p:cNvPr id="262" name="Google Shape;262;p6"/>
          <p:cNvSpPr txBox="1"/>
          <p:nvPr/>
        </p:nvSpPr>
        <p:spPr>
          <a:xfrm>
            <a:off x="5525600" y="4762863"/>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lm()</a:t>
            </a:r>
            <a:endParaRPr b="0" i="0" sz="1400" u="none" cap="none" strike="noStrike">
              <a:solidFill>
                <a:srgbClr val="000000"/>
              </a:solidFill>
              <a:latin typeface="Courier New"/>
              <a:ea typeface="Courier New"/>
              <a:cs typeface="Courier New"/>
              <a:sym typeface="Courier New"/>
            </a:endParaRPr>
          </a:p>
        </p:txBody>
      </p:sp>
      <p:sp>
        <p:nvSpPr>
          <p:cNvPr id="263" name="Google Shape;263;p6"/>
          <p:cNvSpPr txBox="1"/>
          <p:nvPr/>
        </p:nvSpPr>
        <p:spPr>
          <a:xfrm>
            <a:off x="5976425" y="5482550"/>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t.test()</a:t>
            </a:r>
            <a:endParaRPr b="0" i="0" sz="1400" u="none" cap="none" strike="noStrike">
              <a:solidFill>
                <a:srgbClr val="000000"/>
              </a:solidFill>
              <a:latin typeface="Courier New"/>
              <a:ea typeface="Courier New"/>
              <a:cs typeface="Courier New"/>
              <a:sym typeface="Courier New"/>
            </a:endParaRPr>
          </a:p>
        </p:txBody>
      </p:sp>
      <p:sp>
        <p:nvSpPr>
          <p:cNvPr id="264" name="Google Shape;264;p6"/>
          <p:cNvSpPr txBox="1"/>
          <p:nvPr/>
        </p:nvSpPr>
        <p:spPr>
          <a:xfrm>
            <a:off x="8122375" y="3140038"/>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prcomp()</a:t>
            </a:r>
            <a:endParaRPr b="0" i="0" sz="1400" u="none" cap="none" strike="noStrike">
              <a:solidFill>
                <a:srgbClr val="000000"/>
              </a:solidFill>
              <a:latin typeface="Courier New"/>
              <a:ea typeface="Courier New"/>
              <a:cs typeface="Courier New"/>
              <a:sym typeface="Courier New"/>
            </a:endParaRPr>
          </a:p>
        </p:txBody>
      </p:sp>
      <p:sp>
        <p:nvSpPr>
          <p:cNvPr id="265" name="Google Shape;265;p6"/>
          <p:cNvSpPr txBox="1"/>
          <p:nvPr/>
        </p:nvSpPr>
        <p:spPr>
          <a:xfrm>
            <a:off x="8189375" y="2248375"/>
            <a:ext cx="22836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data[,c(“x”,”y”)]</a:t>
            </a:r>
            <a:endParaRPr b="0" i="0" sz="1400" u="none" cap="none" strike="noStrike">
              <a:solidFill>
                <a:srgbClr val="000000"/>
              </a:solidFill>
              <a:latin typeface="Courier New"/>
              <a:ea typeface="Courier New"/>
              <a:cs typeface="Courier New"/>
              <a:sym typeface="Courier New"/>
            </a:endParaRPr>
          </a:p>
        </p:txBody>
      </p:sp>
      <p:sp>
        <p:nvSpPr>
          <p:cNvPr id="266" name="Google Shape;266;p6"/>
          <p:cNvSpPr txBox="1"/>
          <p:nvPr/>
        </p:nvSpPr>
        <p:spPr>
          <a:xfrm>
            <a:off x="8030875" y="5084263"/>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plot()</a:t>
            </a:r>
            <a:endParaRPr b="0" i="0" sz="1400" u="none" cap="none" strike="noStrike">
              <a:solidFill>
                <a:srgbClr val="000000"/>
              </a:solidFill>
              <a:latin typeface="Courier New"/>
              <a:ea typeface="Courier New"/>
              <a:cs typeface="Courier New"/>
              <a:sym typeface="Courier New"/>
            </a:endParaRPr>
          </a:p>
        </p:txBody>
      </p:sp>
      <p:sp>
        <p:nvSpPr>
          <p:cNvPr id="267" name="Google Shape;267;p6"/>
          <p:cNvSpPr txBox="1"/>
          <p:nvPr/>
        </p:nvSpPr>
        <p:spPr>
          <a:xfrm>
            <a:off x="5976425" y="4064338"/>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write.table()</a:t>
            </a:r>
            <a:endParaRPr b="0" i="0" sz="1400" u="none" cap="none" strike="noStrike">
              <a:solidFill>
                <a:srgbClr val="000000"/>
              </a:solidFill>
              <a:latin typeface="Courier New"/>
              <a:ea typeface="Courier New"/>
              <a:cs typeface="Courier New"/>
              <a:sym typeface="Courier New"/>
            </a:endParaRPr>
          </a:p>
        </p:txBody>
      </p:sp>
      <p:sp>
        <p:nvSpPr>
          <p:cNvPr id="268" name="Google Shape;268;p6"/>
          <p:cNvSpPr txBox="1"/>
          <p:nvPr/>
        </p:nvSpPr>
        <p:spPr>
          <a:xfrm>
            <a:off x="5710775" y="2565700"/>
            <a:ext cx="24117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grep()</a:t>
            </a:r>
            <a:endParaRPr b="0" i="0" sz="1400" u="none" cap="none" strike="noStrike">
              <a:solidFill>
                <a:srgbClr val="000000"/>
              </a:solidFill>
              <a:latin typeface="Courier New"/>
              <a:ea typeface="Courier New"/>
              <a:cs typeface="Courier New"/>
              <a:sym typeface="Courier New"/>
            </a:endParaRPr>
          </a:p>
        </p:txBody>
      </p:sp>
      <p:sp>
        <p:nvSpPr>
          <p:cNvPr id="269" name="Google Shape;269;p6"/>
          <p:cNvSpPr txBox="1"/>
          <p:nvPr/>
        </p:nvSpPr>
        <p:spPr>
          <a:xfrm>
            <a:off x="7624575" y="1616188"/>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merge()</a:t>
            </a:r>
            <a:endParaRPr b="0" i="0" sz="1400" u="none" cap="none" strike="noStrike">
              <a:solidFill>
                <a:srgbClr val="000000"/>
              </a:solidFill>
              <a:latin typeface="Courier New"/>
              <a:ea typeface="Courier New"/>
              <a:cs typeface="Courier New"/>
              <a:sym typeface="Courier New"/>
            </a:endParaRPr>
          </a:p>
        </p:txBody>
      </p:sp>
      <p:sp>
        <p:nvSpPr>
          <p:cNvPr id="270" name="Google Shape;270;p6"/>
          <p:cNvSpPr txBox="1"/>
          <p:nvPr/>
        </p:nvSpPr>
        <p:spPr>
          <a:xfrm>
            <a:off x="5525600" y="6047750"/>
            <a:ext cx="22836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hist()</a:t>
            </a:r>
            <a:endParaRPr b="0" i="0" sz="1400" u="none" cap="none" strike="noStrike">
              <a:solidFill>
                <a:srgbClr val="000000"/>
              </a:solidFill>
              <a:latin typeface="Courier New"/>
              <a:ea typeface="Courier New"/>
              <a:cs typeface="Courier New"/>
              <a:sym typeface="Courier New"/>
            </a:endParaRPr>
          </a:p>
        </p:txBody>
      </p:sp>
      <p:sp>
        <p:nvSpPr>
          <p:cNvPr id="271" name="Google Shape;271;p6"/>
          <p:cNvSpPr txBox="1"/>
          <p:nvPr/>
        </p:nvSpPr>
        <p:spPr>
          <a:xfrm>
            <a:off x="8029225" y="3591613"/>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mat1 + mat2</a:t>
            </a:r>
            <a:endParaRPr b="0" i="0" sz="1400" u="none" cap="none" strike="noStrike">
              <a:solidFill>
                <a:srgbClr val="000000"/>
              </a:solidFill>
              <a:latin typeface="Courier New"/>
              <a:ea typeface="Courier New"/>
              <a:cs typeface="Courier New"/>
              <a:sym typeface="Courier New"/>
            </a:endParaRPr>
          </a:p>
        </p:txBody>
      </p:sp>
      <p:sp>
        <p:nvSpPr>
          <p:cNvPr id="272" name="Google Shape;272;p6"/>
          <p:cNvSpPr txBox="1"/>
          <p:nvPr/>
        </p:nvSpPr>
        <p:spPr>
          <a:xfrm>
            <a:off x="8122375" y="6272450"/>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as.matrix()</a:t>
            </a:r>
            <a:endParaRPr b="0" i="0" sz="1400" u="none" cap="none" strike="noStrike">
              <a:solidFill>
                <a:srgbClr val="000000"/>
              </a:solidFill>
              <a:latin typeface="Courier New"/>
              <a:ea typeface="Courier New"/>
              <a:cs typeface="Courier New"/>
              <a:sym typeface="Courier New"/>
            </a:endParaRPr>
          </a:p>
        </p:txBody>
      </p:sp>
      <p:sp>
        <p:nvSpPr>
          <p:cNvPr id="273" name="Google Shape;273;p6"/>
          <p:cNvSpPr txBox="1"/>
          <p:nvPr/>
        </p:nvSpPr>
        <p:spPr>
          <a:xfrm>
            <a:off x="7859325" y="4419075"/>
            <a:ext cx="2166300" cy="3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urier New"/>
                <a:ea typeface="Courier New"/>
                <a:cs typeface="Courier New"/>
                <a:sym typeface="Courier New"/>
              </a:rPr>
              <a:t>var()</a:t>
            </a:r>
            <a:endParaRPr b="0" i="0" sz="1400" u="none" cap="none" strike="noStrike">
              <a:solidFill>
                <a:srgbClr val="000000"/>
              </a:solidFill>
              <a:latin typeface="Courier New"/>
              <a:ea typeface="Courier New"/>
              <a:cs typeface="Courier New"/>
              <a:sym typeface="Courier New"/>
            </a:endParaRPr>
          </a:p>
        </p:txBody>
      </p:sp>
      <p:sp>
        <p:nvSpPr>
          <p:cNvPr id="274" name="Google Shape;274;p6"/>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7"/>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Modes d’utilisation (liste non exhaustive)</a:t>
            </a:r>
            <a:endParaRPr b="1" i="0" sz="1400" u="none" cap="none" strike="noStrike">
              <a:solidFill>
                <a:srgbClr val="000000"/>
              </a:solidFill>
              <a:latin typeface="Times"/>
              <a:ea typeface="Times"/>
              <a:cs typeface="Times"/>
              <a:sym typeface="Times"/>
            </a:endParaRPr>
          </a:p>
        </p:txBody>
      </p:sp>
      <p:sp>
        <p:nvSpPr>
          <p:cNvPr id="280" name="Google Shape;280;p7"/>
          <p:cNvSpPr txBox="1"/>
          <p:nvPr/>
        </p:nvSpPr>
        <p:spPr>
          <a:xfrm>
            <a:off x="2146668" y="1222920"/>
            <a:ext cx="81627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C3E5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2C3E50"/>
              </a:buClr>
              <a:buSzPts val="550"/>
              <a:buFont typeface="Arial"/>
              <a:buNone/>
            </a:pPr>
            <a:r>
              <a:rPr b="0" i="0" lang="en-US" sz="2200" u="none" cap="none" strike="noStrike">
                <a:solidFill>
                  <a:srgbClr val="000000"/>
                </a:solidFill>
                <a:latin typeface="Times"/>
                <a:ea typeface="Times"/>
                <a:cs typeface="Times"/>
                <a:sym typeface="Times"/>
              </a:rPr>
              <a:t>Localement via le terminal</a:t>
            </a:r>
            <a:endParaRPr b="0" i="0" sz="1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2C3E50"/>
              </a:buClr>
              <a:buSzPts val="550"/>
              <a:buFont typeface="Arial"/>
              <a:buNone/>
            </a:pPr>
            <a:r>
              <a:rPr b="1" i="0" lang="en-US" sz="2200" u="none" cap="none" strike="noStrike">
                <a:solidFill>
                  <a:srgbClr val="000000"/>
                </a:solidFill>
                <a:latin typeface="Times"/>
                <a:ea typeface="Times"/>
                <a:cs typeface="Times"/>
                <a:sym typeface="Times"/>
              </a:rPr>
              <a:t>Localement via RStudio (utilisation classique)</a:t>
            </a:r>
            <a:endParaRPr b="1" i="0" sz="1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2C3E50"/>
              </a:buClr>
              <a:buSzPts val="550"/>
              <a:buFont typeface="Arial"/>
              <a:buNone/>
            </a:pPr>
            <a:r>
              <a:rPr b="0" i="0" lang="en-US" sz="2200" u="none" cap="none" strike="noStrike">
                <a:solidFill>
                  <a:srgbClr val="000000"/>
                </a:solidFill>
                <a:latin typeface="Times"/>
                <a:ea typeface="Times"/>
                <a:cs typeface="Times"/>
                <a:sym typeface="Times"/>
              </a:rPr>
              <a:t>Sur un serveur via le terminal et une connexion ssh</a:t>
            </a:r>
            <a:endParaRPr b="0" i="0" sz="1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550"/>
              <a:buFont typeface="Arial"/>
              <a:buNone/>
            </a:pPr>
            <a:r>
              <a:t/>
            </a:r>
            <a:endParaRPr b="0" i="0" sz="22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2C3E50"/>
              </a:buClr>
              <a:buSzPts val="550"/>
              <a:buFont typeface="Arial"/>
              <a:buNone/>
            </a:pPr>
            <a:r>
              <a:rPr b="1" i="0" lang="en-US" sz="2200" u="none" cap="none" strike="noStrike">
                <a:solidFill>
                  <a:srgbClr val="000000"/>
                </a:solidFill>
                <a:latin typeface="Times"/>
                <a:ea typeface="Times"/>
                <a:cs typeface="Times"/>
                <a:sym typeface="Times"/>
              </a:rPr>
              <a:t>Sur un serveur via un navigateur web pour accéder à RStudio server</a:t>
            </a:r>
            <a:endParaRPr b="0" i="0" sz="1400" u="none" cap="none" strike="noStrike">
              <a:solidFill>
                <a:srgbClr val="000000"/>
              </a:solidFill>
              <a:latin typeface="Times"/>
              <a:ea typeface="Times"/>
              <a:cs typeface="Times"/>
              <a:sym typeface="Times"/>
            </a:endParaRPr>
          </a:p>
        </p:txBody>
      </p:sp>
      <p:pic>
        <p:nvPicPr>
          <p:cNvPr id="281" name="Google Shape;281;p7"/>
          <p:cNvPicPr preferRelativeResize="0"/>
          <p:nvPr/>
        </p:nvPicPr>
        <p:blipFill rotWithShape="1">
          <a:blip r:embed="rId3">
            <a:alphaModFix/>
          </a:blip>
          <a:srcRect b="0" l="0" r="0" t="0"/>
          <a:stretch/>
        </p:blipFill>
        <p:spPr>
          <a:xfrm>
            <a:off x="589482" y="2708650"/>
            <a:ext cx="791505" cy="791505"/>
          </a:xfrm>
          <a:prstGeom prst="rect">
            <a:avLst/>
          </a:prstGeom>
          <a:noFill/>
          <a:ln>
            <a:noFill/>
          </a:ln>
        </p:spPr>
      </p:pic>
      <p:pic>
        <p:nvPicPr>
          <p:cNvPr id="282" name="Google Shape;282;p7"/>
          <p:cNvPicPr preferRelativeResize="0"/>
          <p:nvPr/>
        </p:nvPicPr>
        <p:blipFill rotWithShape="1">
          <a:blip r:embed="rId4">
            <a:alphaModFix/>
          </a:blip>
          <a:srcRect b="0" l="0" r="0" t="0"/>
          <a:stretch/>
        </p:blipFill>
        <p:spPr>
          <a:xfrm>
            <a:off x="568295" y="3984500"/>
            <a:ext cx="791505" cy="791505"/>
          </a:xfrm>
          <a:prstGeom prst="rect">
            <a:avLst/>
          </a:prstGeom>
          <a:noFill/>
          <a:ln>
            <a:noFill/>
          </a:ln>
        </p:spPr>
      </p:pic>
      <p:grpSp>
        <p:nvGrpSpPr>
          <p:cNvPr id="283" name="Google Shape;283;p7"/>
          <p:cNvGrpSpPr/>
          <p:nvPr/>
        </p:nvGrpSpPr>
        <p:grpSpPr>
          <a:xfrm>
            <a:off x="152733" y="5466375"/>
            <a:ext cx="1691505" cy="791505"/>
            <a:chOff x="144000" y="4247175"/>
            <a:chExt cx="1691505" cy="791505"/>
          </a:xfrm>
        </p:grpSpPr>
        <p:pic>
          <p:nvPicPr>
            <p:cNvPr id="284" name="Google Shape;284;p7"/>
            <p:cNvPicPr preferRelativeResize="0"/>
            <p:nvPr/>
          </p:nvPicPr>
          <p:blipFill rotWithShape="1">
            <a:blip r:embed="rId5">
              <a:alphaModFix/>
            </a:blip>
            <a:srcRect b="0" l="0" r="0" t="0"/>
            <a:stretch/>
          </p:blipFill>
          <p:spPr>
            <a:xfrm>
              <a:off x="144000" y="4247175"/>
              <a:ext cx="791505" cy="791505"/>
            </a:xfrm>
            <a:prstGeom prst="rect">
              <a:avLst/>
            </a:prstGeom>
            <a:noFill/>
            <a:ln>
              <a:noFill/>
            </a:ln>
          </p:spPr>
        </p:pic>
        <p:pic>
          <p:nvPicPr>
            <p:cNvPr id="285" name="Google Shape;285;p7"/>
            <p:cNvPicPr preferRelativeResize="0"/>
            <p:nvPr/>
          </p:nvPicPr>
          <p:blipFill rotWithShape="1">
            <a:blip r:embed="rId3">
              <a:alphaModFix/>
            </a:blip>
            <a:srcRect b="0" l="0" r="0" t="0"/>
            <a:stretch/>
          </p:blipFill>
          <p:spPr>
            <a:xfrm>
              <a:off x="1044000" y="4247175"/>
              <a:ext cx="791505" cy="791505"/>
            </a:xfrm>
            <a:prstGeom prst="rect">
              <a:avLst/>
            </a:prstGeom>
            <a:noFill/>
            <a:ln>
              <a:noFill/>
            </a:ln>
          </p:spPr>
        </p:pic>
      </p:grpSp>
      <p:pic>
        <p:nvPicPr>
          <p:cNvPr id="286" name="Google Shape;286;p7"/>
          <p:cNvPicPr preferRelativeResize="0"/>
          <p:nvPr/>
        </p:nvPicPr>
        <p:blipFill rotWithShape="1">
          <a:blip r:embed="rId6">
            <a:alphaModFix/>
          </a:blip>
          <a:srcRect b="0" l="0" r="0" t="0"/>
          <a:stretch/>
        </p:blipFill>
        <p:spPr>
          <a:xfrm>
            <a:off x="568295" y="1345200"/>
            <a:ext cx="791505" cy="791505"/>
          </a:xfrm>
          <a:prstGeom prst="rect">
            <a:avLst/>
          </a:prstGeom>
          <a:noFill/>
          <a:ln>
            <a:noFill/>
          </a:ln>
        </p:spPr>
      </p:pic>
      <p:sp>
        <p:nvSpPr>
          <p:cNvPr id="287" name="Google Shape;287;p7"/>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9"/>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Ouverture ou connexion à RStudio</a:t>
            </a:r>
            <a:endParaRPr b="1" i="0" sz="1400" u="none" cap="none" strike="noStrike">
              <a:solidFill>
                <a:srgbClr val="000000"/>
              </a:solidFill>
              <a:latin typeface="Times"/>
              <a:ea typeface="Times"/>
              <a:cs typeface="Times"/>
              <a:sym typeface="Times"/>
            </a:endParaRPr>
          </a:p>
        </p:txBody>
      </p:sp>
      <p:sp>
        <p:nvSpPr>
          <p:cNvPr id="293" name="Google Shape;293;p9"/>
          <p:cNvSpPr txBox="1"/>
          <p:nvPr/>
        </p:nvSpPr>
        <p:spPr>
          <a:xfrm>
            <a:off x="381833" y="1186920"/>
            <a:ext cx="9927600" cy="583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50"/>
              <a:buFont typeface="Arial"/>
              <a:buNone/>
            </a:pPr>
            <a:r>
              <a:rPr lang="en-US" sz="2400">
                <a:latin typeface="Times"/>
                <a:ea typeface="Times"/>
                <a:cs typeface="Times"/>
                <a:sym typeface="Times"/>
              </a:rPr>
              <a:t>2</a:t>
            </a:r>
            <a:r>
              <a:rPr b="0" i="0" lang="en-US" sz="2400" u="none" cap="none" strike="noStrike">
                <a:solidFill>
                  <a:srgbClr val="000000"/>
                </a:solidFill>
                <a:latin typeface="Times"/>
                <a:ea typeface="Times"/>
                <a:cs typeface="Times"/>
                <a:sym typeface="Times"/>
              </a:rPr>
              <a:t> alternatives :</a:t>
            </a:r>
            <a:endParaRPr b="0" i="0" sz="2400" u="none" cap="none" strike="noStrike">
              <a:solidFill>
                <a:srgbClr val="000000"/>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2200"/>
              <a:buFont typeface="Arial"/>
              <a:buNone/>
            </a:pPr>
            <a:r>
              <a:t/>
            </a:r>
            <a:endParaRPr b="0" i="0" sz="2400" u="none" cap="none" strike="noStrike">
              <a:solidFill>
                <a:srgbClr val="000000"/>
              </a:solidFill>
              <a:latin typeface="Times"/>
              <a:ea typeface="Times"/>
              <a:cs typeface="Times"/>
              <a:sym typeface="Times"/>
            </a:endParaRPr>
          </a:p>
          <a:p>
            <a:pPr indent="-381000" lvl="0" marL="457200" marR="0" rtl="0" algn="l">
              <a:lnSpc>
                <a:spcPct val="100000"/>
              </a:lnSpc>
              <a:spcBef>
                <a:spcPts val="0"/>
              </a:spcBef>
              <a:spcAft>
                <a:spcPts val="0"/>
              </a:spcAft>
              <a:buClr>
                <a:srgbClr val="000000"/>
              </a:buClr>
              <a:buSzPts val="2400"/>
              <a:buFont typeface="Times"/>
              <a:buAutoNum type="arabicPeriod"/>
            </a:pPr>
            <a:r>
              <a:rPr b="0" i="0" lang="en-US" sz="2400" u="none" cap="none" strike="noStrike">
                <a:solidFill>
                  <a:schemeClr val="dk1"/>
                </a:solidFill>
                <a:latin typeface="Times"/>
                <a:ea typeface="Times"/>
                <a:cs typeface="Times"/>
                <a:sym typeface="Times"/>
              </a:rPr>
              <a:t>Vous connecter via </a:t>
            </a:r>
            <a:r>
              <a:rPr b="1" i="0" lang="en-US" sz="2400" u="none" cap="none" strike="noStrike">
                <a:solidFill>
                  <a:schemeClr val="dk1"/>
                </a:solidFill>
                <a:latin typeface="Times"/>
                <a:ea typeface="Times"/>
                <a:cs typeface="Times"/>
                <a:sym typeface="Times"/>
              </a:rPr>
              <a:t>Jupyter lab de l’IFB</a:t>
            </a:r>
            <a:endParaRPr b="1" i="0" sz="2400" u="none" cap="none" strike="noStrike">
              <a:solidFill>
                <a:schemeClr val="dk1"/>
              </a:solidFill>
              <a:latin typeface="Times"/>
              <a:ea typeface="Times"/>
              <a:cs typeface="Times"/>
              <a:sym typeface="Times"/>
            </a:endParaRPr>
          </a:p>
          <a:p>
            <a:pPr indent="0" lvl="0" marL="457200" marR="0" rtl="0" algn="l">
              <a:lnSpc>
                <a:spcPct val="100000"/>
              </a:lnSpc>
              <a:spcBef>
                <a:spcPts val="0"/>
              </a:spcBef>
              <a:spcAft>
                <a:spcPts val="0"/>
              </a:spcAft>
              <a:buClr>
                <a:srgbClr val="000000"/>
              </a:buClr>
              <a:buSzPts val="2000"/>
              <a:buFont typeface="Arial"/>
              <a:buNone/>
            </a:pPr>
            <a:r>
              <a:rPr b="0" i="0" lang="en-US" sz="2000" u="sng" cap="none" strike="noStrike">
                <a:solidFill>
                  <a:schemeClr val="hlink"/>
                </a:solidFill>
                <a:latin typeface="Courier"/>
                <a:ea typeface="Courier"/>
                <a:cs typeface="Courier"/>
                <a:sym typeface="Courier"/>
                <a:hlinkClick r:id="rId3"/>
              </a:rPr>
              <a:t>https://jupyterhub.cluster.france-bioinformatique.fr</a:t>
            </a:r>
            <a:endParaRPr b="0" i="0" sz="2000" u="none" cap="none" strike="noStrike">
              <a:solidFill>
                <a:srgbClr val="000000"/>
              </a:solidFill>
              <a:latin typeface="Courier"/>
              <a:ea typeface="Courier"/>
              <a:cs typeface="Courier"/>
              <a:sym typeface="Courier"/>
            </a:endParaRPr>
          </a:p>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a:ea typeface="Times"/>
                <a:cs typeface="Times"/>
                <a:sym typeface="Times"/>
              </a:rPr>
              <a:t>puis cliquer sur l'icône RStudio</a:t>
            </a:r>
            <a:endParaRPr b="0" i="0" sz="2400" u="none" cap="none" strike="noStrike">
              <a:solidFill>
                <a:srgbClr val="000000"/>
              </a:solidFill>
              <a:latin typeface="Times"/>
              <a:ea typeface="Times"/>
              <a:cs typeface="Times"/>
              <a:sym typeface="Times"/>
            </a:endParaRPr>
          </a:p>
          <a:p>
            <a:pPr indent="0" lvl="0" marL="0" rtl="0" algn="l">
              <a:spcBef>
                <a:spcPts val="0"/>
              </a:spcBef>
              <a:spcAft>
                <a:spcPts val="0"/>
              </a:spcAft>
              <a:buNone/>
            </a:pPr>
            <a:r>
              <a:t/>
            </a:r>
            <a:endParaRPr sz="2400">
              <a:solidFill>
                <a:schemeClr val="dk1"/>
              </a:solidFill>
              <a:latin typeface="Times"/>
              <a:ea typeface="Times"/>
              <a:cs typeface="Times"/>
              <a:sym typeface="Times"/>
            </a:endParaRPr>
          </a:p>
          <a:p>
            <a:pPr indent="-381000" lvl="0" marL="457200" rtl="0" algn="l">
              <a:spcBef>
                <a:spcPts val="0"/>
              </a:spcBef>
              <a:spcAft>
                <a:spcPts val="0"/>
              </a:spcAft>
              <a:buClr>
                <a:schemeClr val="dk1"/>
              </a:buClr>
              <a:buSzPts val="2400"/>
              <a:buFont typeface="Times"/>
              <a:buAutoNum type="arabicPeriod" startAt="2"/>
            </a:pPr>
            <a:r>
              <a:rPr lang="en-US" sz="2400">
                <a:solidFill>
                  <a:schemeClr val="dk1"/>
                </a:solidFill>
                <a:latin typeface="Times"/>
                <a:ea typeface="Times"/>
                <a:cs typeface="Times"/>
                <a:sym typeface="Times"/>
              </a:rPr>
              <a:t>Vous connecter au</a:t>
            </a:r>
            <a:r>
              <a:rPr b="1" lang="en-US" sz="2400">
                <a:solidFill>
                  <a:schemeClr val="dk1"/>
                </a:solidFill>
                <a:latin typeface="Times"/>
                <a:ea typeface="Times"/>
                <a:cs typeface="Times"/>
                <a:sym typeface="Times"/>
              </a:rPr>
              <a:t> serveur Web RStudio de l’IFB </a:t>
            </a:r>
            <a:endParaRPr b="1" sz="2400">
              <a:solidFill>
                <a:schemeClr val="dk1"/>
              </a:solidFill>
              <a:latin typeface="Times"/>
              <a:ea typeface="Times"/>
              <a:cs typeface="Times"/>
              <a:sym typeface="Times"/>
            </a:endParaRPr>
          </a:p>
          <a:p>
            <a:pPr indent="0" lvl="0" marL="457200" rtl="0" algn="l">
              <a:spcBef>
                <a:spcPts val="0"/>
              </a:spcBef>
              <a:spcAft>
                <a:spcPts val="0"/>
              </a:spcAft>
              <a:buClr>
                <a:schemeClr val="dk1"/>
              </a:buClr>
              <a:buSzPts val="2000"/>
              <a:buFont typeface="Arial"/>
              <a:buNone/>
            </a:pPr>
            <a:r>
              <a:rPr lang="en-US" sz="2000" u="sng">
                <a:solidFill>
                  <a:schemeClr val="hlink"/>
                </a:solidFill>
                <a:latin typeface="Courier"/>
                <a:ea typeface="Courier"/>
                <a:cs typeface="Courier"/>
                <a:sym typeface="Courier"/>
                <a:hlinkClick r:id="rId4"/>
              </a:rPr>
              <a:t>https://rstudio.cluster.france-bioinformatique.fr</a:t>
            </a:r>
            <a:endParaRPr sz="2000">
              <a:solidFill>
                <a:schemeClr val="dk1"/>
              </a:solidFill>
              <a:latin typeface="Courier"/>
              <a:ea typeface="Courier"/>
              <a:cs typeface="Courier"/>
              <a:sym typeface="Courier"/>
            </a:endParaRPr>
          </a:p>
          <a:p>
            <a:pPr indent="0" lvl="0" marL="457200" rtl="0" algn="l">
              <a:spcBef>
                <a:spcPts val="0"/>
              </a:spcBef>
              <a:spcAft>
                <a:spcPts val="0"/>
              </a:spcAft>
              <a:buClr>
                <a:schemeClr val="dk1"/>
              </a:buClr>
              <a:buSzPts val="2400"/>
              <a:buFont typeface="Arial"/>
              <a:buNone/>
            </a:pPr>
            <a:r>
              <a:rPr lang="en-US" sz="2400">
                <a:solidFill>
                  <a:schemeClr val="dk1"/>
                </a:solidFill>
                <a:latin typeface="Times"/>
                <a:ea typeface="Times"/>
                <a:cs typeface="Times"/>
                <a:sym typeface="Times"/>
              </a:rPr>
              <a:t>puis vous identifier</a:t>
            </a:r>
            <a:endParaRPr sz="2400">
              <a:solidFill>
                <a:schemeClr val="dk1"/>
              </a:solidFill>
              <a:latin typeface="Times"/>
              <a:ea typeface="Times"/>
              <a:cs typeface="Times"/>
              <a:sym typeface="Times"/>
            </a:endParaRPr>
          </a:p>
          <a:p>
            <a:pPr indent="0" lvl="0" marL="457200" marR="0" rtl="0" algn="l">
              <a:lnSpc>
                <a:spcPct val="100000"/>
              </a:lnSpc>
              <a:spcBef>
                <a:spcPts val="0"/>
              </a:spcBef>
              <a:spcAft>
                <a:spcPts val="0"/>
              </a:spcAft>
              <a:buClr>
                <a:srgbClr val="000000"/>
              </a:buClr>
              <a:buSzPts val="2400"/>
              <a:buFont typeface="Arial"/>
              <a:buNone/>
            </a:pPr>
            <a:r>
              <a:t/>
            </a:r>
            <a:endParaRPr sz="2400">
              <a:latin typeface="Times"/>
              <a:ea typeface="Times"/>
              <a:cs typeface="Times"/>
              <a:sym typeface="Times"/>
            </a:endParaRPr>
          </a:p>
          <a:p>
            <a:pPr indent="0" lvl="0" marL="0" marR="0" rtl="0" algn="ctr">
              <a:lnSpc>
                <a:spcPct val="100000"/>
              </a:lnSpc>
              <a:spcBef>
                <a:spcPts val="0"/>
              </a:spcBef>
              <a:spcAft>
                <a:spcPts val="0"/>
              </a:spcAft>
              <a:buClr>
                <a:srgbClr val="000000"/>
              </a:buClr>
              <a:buSzPts val="550"/>
              <a:buFont typeface="Arial"/>
              <a:buNone/>
            </a:pPr>
            <a:r>
              <a:t/>
            </a:r>
            <a:endParaRPr b="0" i="0" sz="2400" u="none" cap="none" strike="noStrike">
              <a:solidFill>
                <a:srgbClr val="2C3E50"/>
              </a:solidFill>
              <a:latin typeface="Times"/>
              <a:ea typeface="Times"/>
              <a:cs typeface="Times"/>
              <a:sym typeface="Times"/>
            </a:endParaRPr>
          </a:p>
        </p:txBody>
      </p:sp>
      <p:pic>
        <p:nvPicPr>
          <p:cNvPr id="294" name="Google Shape;294;p9"/>
          <p:cNvPicPr preferRelativeResize="0"/>
          <p:nvPr/>
        </p:nvPicPr>
        <p:blipFill rotWithShape="1">
          <a:blip r:embed="rId5">
            <a:alphaModFix/>
          </a:blip>
          <a:srcRect b="0" l="0" r="0" t="0"/>
          <a:stretch/>
        </p:blipFill>
        <p:spPr>
          <a:xfrm>
            <a:off x="4039988" y="4388962"/>
            <a:ext cx="2611275" cy="2247175"/>
          </a:xfrm>
          <a:prstGeom prst="rect">
            <a:avLst/>
          </a:prstGeom>
          <a:noFill/>
          <a:ln>
            <a:noFill/>
          </a:ln>
        </p:spPr>
      </p:pic>
      <p:sp>
        <p:nvSpPr>
          <p:cNvPr id="295" name="Google Shape;295;p9"/>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pic>
        <p:nvPicPr>
          <p:cNvPr id="296" name="Google Shape;296;p9"/>
          <p:cNvPicPr preferRelativeResize="0"/>
          <p:nvPr/>
        </p:nvPicPr>
        <p:blipFill rotWithShape="1">
          <a:blip r:embed="rId6">
            <a:alphaModFix/>
          </a:blip>
          <a:srcRect b="0" l="0" r="0" t="0"/>
          <a:stretch/>
        </p:blipFill>
        <p:spPr>
          <a:xfrm>
            <a:off x="7805888" y="5802517"/>
            <a:ext cx="847825" cy="833600"/>
          </a:xfrm>
          <a:prstGeom prst="rect">
            <a:avLst/>
          </a:prstGeom>
          <a:noFill/>
          <a:ln>
            <a:noFill/>
          </a:ln>
        </p:spPr>
      </p:pic>
      <p:pic>
        <p:nvPicPr>
          <p:cNvPr id="297" name="Google Shape;297;p9"/>
          <p:cNvPicPr preferRelativeResize="0"/>
          <p:nvPr/>
        </p:nvPicPr>
        <p:blipFill rotWithShape="1">
          <a:blip r:embed="rId7">
            <a:alphaModFix/>
          </a:blip>
          <a:srcRect b="0" l="0" r="0" t="0"/>
          <a:stretch/>
        </p:blipFill>
        <p:spPr>
          <a:xfrm>
            <a:off x="8987849" y="5429126"/>
            <a:ext cx="847825" cy="986422"/>
          </a:xfrm>
          <a:prstGeom prst="rect">
            <a:avLst/>
          </a:prstGeom>
          <a:noFill/>
          <a:ln>
            <a:noFill/>
          </a:ln>
        </p:spPr>
      </p:pic>
      <p:pic>
        <p:nvPicPr>
          <p:cNvPr id="298" name="Google Shape;298;p9"/>
          <p:cNvPicPr preferRelativeResize="0"/>
          <p:nvPr/>
        </p:nvPicPr>
        <p:blipFill rotWithShape="1">
          <a:blip r:embed="rId8">
            <a:alphaModFix/>
          </a:blip>
          <a:srcRect b="0" l="0" r="0" t="0"/>
          <a:stretch/>
        </p:blipFill>
        <p:spPr>
          <a:xfrm>
            <a:off x="8826025" y="2251138"/>
            <a:ext cx="1009650" cy="1009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0"/>
          <p:cNvSpPr txBox="1"/>
          <p:nvPr/>
        </p:nvSpPr>
        <p:spPr>
          <a:xfrm>
            <a:off x="381833" y="13320"/>
            <a:ext cx="9927600" cy="958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700"/>
              <a:buFont typeface="Arial"/>
              <a:buNone/>
            </a:pPr>
            <a:r>
              <a:rPr b="1" i="0" lang="en-US" sz="2800" u="none" cap="none" strike="noStrike">
                <a:solidFill>
                  <a:srgbClr val="000000"/>
                </a:solidFill>
                <a:latin typeface="Times"/>
                <a:ea typeface="Times"/>
                <a:cs typeface="Times"/>
                <a:sym typeface="Times"/>
              </a:rPr>
              <a:t>RStudio</a:t>
            </a:r>
            <a:endParaRPr b="1" i="0" sz="1400" u="none" cap="none" strike="noStrike">
              <a:solidFill>
                <a:srgbClr val="000000"/>
              </a:solidFill>
              <a:latin typeface="Times"/>
              <a:ea typeface="Times"/>
              <a:cs typeface="Times"/>
              <a:sym typeface="Times"/>
            </a:endParaRPr>
          </a:p>
        </p:txBody>
      </p:sp>
      <p:pic>
        <p:nvPicPr>
          <p:cNvPr id="304" name="Google Shape;304;p10"/>
          <p:cNvPicPr preferRelativeResize="0"/>
          <p:nvPr/>
        </p:nvPicPr>
        <p:blipFill rotWithShape="1">
          <a:blip r:embed="rId3">
            <a:alphaModFix/>
          </a:blip>
          <a:srcRect b="0" l="0" r="0" t="0"/>
          <a:stretch/>
        </p:blipFill>
        <p:spPr>
          <a:xfrm>
            <a:off x="987087" y="2181799"/>
            <a:ext cx="8717826" cy="4763175"/>
          </a:xfrm>
          <a:prstGeom prst="rect">
            <a:avLst/>
          </a:prstGeom>
          <a:noFill/>
          <a:ln>
            <a:noFill/>
          </a:ln>
        </p:spPr>
      </p:pic>
      <p:sp>
        <p:nvSpPr>
          <p:cNvPr id="305" name="Google Shape;305;p10"/>
          <p:cNvSpPr txBox="1"/>
          <p:nvPr/>
        </p:nvSpPr>
        <p:spPr>
          <a:xfrm>
            <a:off x="543476" y="1110721"/>
            <a:ext cx="9927600" cy="804600"/>
          </a:xfrm>
          <a:prstGeom prst="rect">
            <a:avLst/>
          </a:prstGeom>
          <a:noFill/>
          <a:ln>
            <a:noFill/>
          </a:ln>
        </p:spPr>
        <p:txBody>
          <a:bodyPr anchorCtr="0" anchor="t" bIns="0" lIns="0" spcFirstLastPara="1" rIns="0" wrap="square" tIns="0">
            <a:noAutofit/>
          </a:bodyPr>
          <a:lstStyle/>
          <a:p>
            <a:pPr indent="-381834" lvl="0" marL="431999" marR="0" rtl="0" algn="l">
              <a:lnSpc>
                <a:spcPct val="100000"/>
              </a:lnSpc>
              <a:spcBef>
                <a:spcPts val="0"/>
              </a:spcBef>
              <a:spcAft>
                <a:spcPts val="0"/>
              </a:spcAft>
              <a:buClr>
                <a:srgbClr val="2C3E50"/>
              </a:buClr>
              <a:buSzPts val="1800"/>
              <a:buFont typeface="Times"/>
              <a:buChar char="●"/>
            </a:pPr>
            <a:r>
              <a:rPr b="0" i="0" lang="en-US" sz="1800" u="none" cap="none" strike="noStrike">
                <a:solidFill>
                  <a:srgbClr val="000000"/>
                </a:solidFill>
                <a:latin typeface="Times"/>
                <a:ea typeface="Times"/>
                <a:cs typeface="Times"/>
                <a:sym typeface="Times"/>
              </a:rPr>
              <a:t>Disponible depuis 2011</a:t>
            </a:r>
            <a:endParaRPr b="0" i="0" sz="1800" u="none" cap="none" strike="noStrike">
              <a:solidFill>
                <a:srgbClr val="000000"/>
              </a:solidFill>
              <a:latin typeface="Times"/>
              <a:ea typeface="Times"/>
              <a:cs typeface="Times"/>
              <a:sym typeface="Times"/>
            </a:endParaRPr>
          </a:p>
          <a:p>
            <a:pPr indent="-381834" lvl="0" marL="431999" marR="0" rtl="0" algn="l">
              <a:lnSpc>
                <a:spcPct val="100000"/>
              </a:lnSpc>
              <a:spcBef>
                <a:spcPts val="0"/>
              </a:spcBef>
              <a:spcAft>
                <a:spcPts val="0"/>
              </a:spcAft>
              <a:buClr>
                <a:srgbClr val="2C3E50"/>
              </a:buClr>
              <a:buSzPts val="1800"/>
              <a:buFont typeface="Times"/>
              <a:buChar char="●"/>
            </a:pPr>
            <a:r>
              <a:rPr b="0" i="0" lang="en-US" sz="1800" u="none" cap="none" strike="noStrike">
                <a:solidFill>
                  <a:srgbClr val="000000"/>
                </a:solidFill>
                <a:latin typeface="Times"/>
                <a:ea typeface="Times"/>
                <a:cs typeface="Times"/>
                <a:sym typeface="Times"/>
              </a:rPr>
              <a:t>Logiciel facilitant l'utilisation de R via 4 panneaux</a:t>
            </a:r>
            <a:endParaRPr b="0" i="0" sz="1800" u="none" cap="none" strike="noStrike">
              <a:solidFill>
                <a:srgbClr val="000000"/>
              </a:solidFill>
              <a:latin typeface="Times"/>
              <a:ea typeface="Times"/>
              <a:cs typeface="Times"/>
              <a:sym typeface="Times"/>
            </a:endParaRPr>
          </a:p>
          <a:p>
            <a:pPr indent="-381834" lvl="0" marL="431999" marR="0" rtl="0" algn="l">
              <a:lnSpc>
                <a:spcPct val="100000"/>
              </a:lnSpc>
              <a:spcBef>
                <a:spcPts val="0"/>
              </a:spcBef>
              <a:spcAft>
                <a:spcPts val="0"/>
              </a:spcAft>
              <a:buClr>
                <a:srgbClr val="2C3E50"/>
              </a:buClr>
              <a:buSzPts val="1800"/>
              <a:buFont typeface="Times"/>
              <a:buChar char="●"/>
            </a:pPr>
            <a:r>
              <a:rPr b="0" i="0" lang="en-US" sz="1800" u="none" cap="none" strike="noStrike">
                <a:solidFill>
                  <a:srgbClr val="000000"/>
                </a:solidFill>
                <a:latin typeface="Times"/>
                <a:ea typeface="Times"/>
                <a:cs typeface="Times"/>
                <a:sym typeface="Times"/>
              </a:rPr>
              <a:t>Chaque panneau présente plusieurs onglets (fonctionnalités complémentaires)</a:t>
            </a:r>
            <a:endParaRPr b="0" i="0" sz="1800" u="none" cap="none" strike="noStrike">
              <a:solidFill>
                <a:srgbClr val="000000"/>
              </a:solidFill>
              <a:latin typeface="Times"/>
              <a:ea typeface="Times"/>
              <a:cs typeface="Times"/>
              <a:sym typeface="Times"/>
            </a:endParaRPr>
          </a:p>
        </p:txBody>
      </p:sp>
      <p:sp>
        <p:nvSpPr>
          <p:cNvPr id="306" name="Google Shape;306;p10"/>
          <p:cNvSpPr txBox="1"/>
          <p:nvPr/>
        </p:nvSpPr>
        <p:spPr>
          <a:xfrm>
            <a:off x="1867400" y="3377538"/>
            <a:ext cx="2833500" cy="80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B5394"/>
                </a:solidFill>
                <a:latin typeface="Arial"/>
                <a:ea typeface="Arial"/>
                <a:cs typeface="Arial"/>
                <a:sym typeface="Arial"/>
              </a:rPr>
              <a:t>Panneau </a:t>
            </a:r>
            <a:br>
              <a:rPr b="1" i="0" lang="en-US" sz="1800" u="none" cap="none" strike="noStrike">
                <a:solidFill>
                  <a:srgbClr val="0B5394"/>
                </a:solidFill>
                <a:latin typeface="Arial"/>
                <a:ea typeface="Arial"/>
                <a:cs typeface="Arial"/>
                <a:sym typeface="Arial"/>
              </a:rPr>
            </a:br>
            <a:r>
              <a:rPr b="1" i="0" lang="en-US" sz="1800" u="none" cap="none" strike="noStrike">
                <a:solidFill>
                  <a:srgbClr val="0B5394"/>
                </a:solidFill>
                <a:latin typeface="Arial"/>
                <a:ea typeface="Arial"/>
                <a:cs typeface="Arial"/>
                <a:sym typeface="Arial"/>
              </a:rPr>
              <a:t>éditeur de scripts</a:t>
            </a:r>
            <a:endParaRPr b="1" i="0" sz="1800" u="none" cap="none" strike="noStrike">
              <a:solidFill>
                <a:srgbClr val="0B5394"/>
              </a:solidFill>
              <a:latin typeface="Arial"/>
              <a:ea typeface="Arial"/>
              <a:cs typeface="Arial"/>
              <a:sym typeface="Arial"/>
            </a:endParaRPr>
          </a:p>
        </p:txBody>
      </p:sp>
      <p:sp>
        <p:nvSpPr>
          <p:cNvPr id="307" name="Google Shape;307;p10"/>
          <p:cNvSpPr txBox="1"/>
          <p:nvPr/>
        </p:nvSpPr>
        <p:spPr>
          <a:xfrm>
            <a:off x="3476725" y="5180000"/>
            <a:ext cx="1831200" cy="1073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0B5394"/>
                </a:solidFill>
                <a:latin typeface="Arial"/>
                <a:ea typeface="Arial"/>
                <a:cs typeface="Arial"/>
                <a:sym typeface="Arial"/>
              </a:rPr>
              <a:t>Console </a:t>
            </a:r>
            <a:br>
              <a:rPr b="1" i="0" lang="en-US" sz="1800" u="none" cap="none" strike="noStrike">
                <a:solidFill>
                  <a:srgbClr val="0B5394"/>
                </a:solidFill>
                <a:latin typeface="Arial"/>
                <a:ea typeface="Arial"/>
                <a:cs typeface="Arial"/>
                <a:sym typeface="Arial"/>
              </a:rPr>
            </a:br>
            <a:r>
              <a:rPr b="1" i="0" lang="en-US" sz="1800" u="none" cap="none" strike="noStrike">
                <a:solidFill>
                  <a:srgbClr val="0B5394"/>
                </a:solidFill>
                <a:latin typeface="Arial"/>
                <a:ea typeface="Arial"/>
                <a:cs typeface="Arial"/>
                <a:sym typeface="Arial"/>
              </a:rPr>
              <a:t>(+ un onglet terminal)</a:t>
            </a:r>
            <a:endParaRPr b="1" i="0" sz="1800" u="none" cap="none" strike="noStrike">
              <a:solidFill>
                <a:srgbClr val="0B5394"/>
              </a:solidFill>
              <a:latin typeface="Arial"/>
              <a:ea typeface="Arial"/>
              <a:cs typeface="Arial"/>
              <a:sym typeface="Arial"/>
            </a:endParaRPr>
          </a:p>
        </p:txBody>
      </p:sp>
      <p:sp>
        <p:nvSpPr>
          <p:cNvPr id="308" name="Google Shape;308;p10"/>
          <p:cNvSpPr txBox="1"/>
          <p:nvPr/>
        </p:nvSpPr>
        <p:spPr>
          <a:xfrm>
            <a:off x="5732100" y="3329000"/>
            <a:ext cx="3559200" cy="804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B5394"/>
                </a:solidFill>
                <a:latin typeface="Arial"/>
                <a:ea typeface="Arial"/>
                <a:cs typeface="Arial"/>
                <a:sym typeface="Arial"/>
              </a:rPr>
              <a:t>Environnement </a:t>
            </a:r>
            <a:br>
              <a:rPr b="1" i="0" lang="en-US" sz="1800" u="none" cap="none" strike="noStrike">
                <a:solidFill>
                  <a:srgbClr val="0B5394"/>
                </a:solidFill>
                <a:latin typeface="Arial"/>
                <a:ea typeface="Arial"/>
                <a:cs typeface="Arial"/>
                <a:sym typeface="Arial"/>
              </a:rPr>
            </a:br>
            <a:r>
              <a:rPr b="1" i="0" lang="en-US" sz="1800" u="none" cap="none" strike="noStrike">
                <a:solidFill>
                  <a:srgbClr val="0B5394"/>
                </a:solidFill>
                <a:latin typeface="Arial"/>
                <a:ea typeface="Arial"/>
                <a:cs typeface="Arial"/>
                <a:sym typeface="Arial"/>
              </a:rPr>
              <a:t>(affiche les objets en mémoire)</a:t>
            </a:r>
            <a:endParaRPr b="1" i="0" sz="1800" u="none" cap="none" strike="noStrike">
              <a:solidFill>
                <a:srgbClr val="0B5394"/>
              </a:solidFill>
              <a:latin typeface="Arial"/>
              <a:ea typeface="Arial"/>
              <a:cs typeface="Arial"/>
              <a:sym typeface="Arial"/>
            </a:endParaRPr>
          </a:p>
        </p:txBody>
      </p:sp>
      <p:sp>
        <p:nvSpPr>
          <p:cNvPr id="309" name="Google Shape;309;p10"/>
          <p:cNvSpPr txBox="1"/>
          <p:nvPr/>
        </p:nvSpPr>
        <p:spPr>
          <a:xfrm>
            <a:off x="5732100" y="4924125"/>
            <a:ext cx="3559200" cy="18705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0B5394"/>
              </a:buClr>
              <a:buSzPts val="1800"/>
              <a:buFont typeface="Arial"/>
              <a:buChar char="-"/>
            </a:pPr>
            <a:r>
              <a:rPr b="1" i="0" lang="en-US" sz="1800" u="none" cap="none" strike="noStrike">
                <a:solidFill>
                  <a:srgbClr val="0B5394"/>
                </a:solidFill>
                <a:latin typeface="Arial"/>
                <a:ea typeface="Arial"/>
                <a:cs typeface="Arial"/>
                <a:sym typeface="Arial"/>
              </a:rPr>
              <a:t>Navigation fichiers</a:t>
            </a:r>
            <a:endParaRPr b="1" i="0" sz="1800" u="none" cap="none" strike="noStrike">
              <a:solidFill>
                <a:srgbClr val="0B5394"/>
              </a:solidFill>
              <a:latin typeface="Arial"/>
              <a:ea typeface="Arial"/>
              <a:cs typeface="Arial"/>
              <a:sym typeface="Arial"/>
            </a:endParaRPr>
          </a:p>
          <a:p>
            <a:pPr indent="-342900" lvl="0" marL="457200" marR="0" rtl="0" algn="l">
              <a:lnSpc>
                <a:spcPct val="100000"/>
              </a:lnSpc>
              <a:spcBef>
                <a:spcPts val="0"/>
              </a:spcBef>
              <a:spcAft>
                <a:spcPts val="0"/>
              </a:spcAft>
              <a:buClr>
                <a:srgbClr val="0B5394"/>
              </a:buClr>
              <a:buSzPts val="1800"/>
              <a:buFont typeface="Arial"/>
              <a:buChar char="-"/>
            </a:pPr>
            <a:r>
              <a:rPr b="1" i="0" lang="en-US" sz="1800" u="none" cap="none" strike="noStrike">
                <a:solidFill>
                  <a:srgbClr val="0B5394"/>
                </a:solidFill>
                <a:latin typeface="Arial"/>
                <a:ea typeface="Arial"/>
                <a:cs typeface="Arial"/>
                <a:sym typeface="Arial"/>
              </a:rPr>
              <a:t>Affichage figures</a:t>
            </a:r>
            <a:endParaRPr b="1" i="0" sz="1800" u="none" cap="none" strike="noStrike">
              <a:solidFill>
                <a:srgbClr val="0B5394"/>
              </a:solidFill>
              <a:latin typeface="Arial"/>
              <a:ea typeface="Arial"/>
              <a:cs typeface="Arial"/>
              <a:sym typeface="Arial"/>
            </a:endParaRPr>
          </a:p>
          <a:p>
            <a:pPr indent="-342900" lvl="0" marL="457200" marR="0" rtl="0" algn="l">
              <a:lnSpc>
                <a:spcPct val="100000"/>
              </a:lnSpc>
              <a:spcBef>
                <a:spcPts val="0"/>
              </a:spcBef>
              <a:spcAft>
                <a:spcPts val="0"/>
              </a:spcAft>
              <a:buClr>
                <a:srgbClr val="0B5394"/>
              </a:buClr>
              <a:buSzPts val="1800"/>
              <a:buFont typeface="Arial"/>
              <a:buChar char="-"/>
            </a:pPr>
            <a:r>
              <a:rPr b="1" i="0" lang="en-US" sz="1800" u="none" cap="none" strike="noStrike">
                <a:solidFill>
                  <a:srgbClr val="0B5394"/>
                </a:solidFill>
                <a:latin typeface="Arial"/>
                <a:ea typeface="Arial"/>
                <a:cs typeface="Arial"/>
                <a:sym typeface="Arial"/>
              </a:rPr>
              <a:t>Chargement des librairies</a:t>
            </a:r>
            <a:endParaRPr b="1" i="0" sz="1800" u="none" cap="none" strike="noStrike">
              <a:solidFill>
                <a:srgbClr val="0B5394"/>
              </a:solidFill>
              <a:latin typeface="Arial"/>
              <a:ea typeface="Arial"/>
              <a:cs typeface="Arial"/>
              <a:sym typeface="Arial"/>
            </a:endParaRPr>
          </a:p>
          <a:p>
            <a:pPr indent="-342900" lvl="0" marL="457200" marR="0" rtl="0" algn="l">
              <a:lnSpc>
                <a:spcPct val="100000"/>
              </a:lnSpc>
              <a:spcBef>
                <a:spcPts val="0"/>
              </a:spcBef>
              <a:spcAft>
                <a:spcPts val="0"/>
              </a:spcAft>
              <a:buClr>
                <a:srgbClr val="0B5394"/>
              </a:buClr>
              <a:buSzPts val="1800"/>
              <a:buFont typeface="Arial"/>
              <a:buChar char="-"/>
            </a:pPr>
            <a:r>
              <a:rPr b="1" i="0" lang="en-US" sz="1800" u="none" cap="none" strike="noStrike">
                <a:solidFill>
                  <a:srgbClr val="0B5394"/>
                </a:solidFill>
                <a:latin typeface="Arial"/>
                <a:ea typeface="Arial"/>
                <a:cs typeface="Arial"/>
                <a:sym typeface="Arial"/>
              </a:rPr>
              <a:t>Aide</a:t>
            </a:r>
            <a:endParaRPr b="1" i="0" sz="1800" u="none" cap="none" strike="noStrike">
              <a:solidFill>
                <a:srgbClr val="0B5394"/>
              </a:solidFill>
              <a:latin typeface="Arial"/>
              <a:ea typeface="Arial"/>
              <a:cs typeface="Arial"/>
              <a:sym typeface="Arial"/>
            </a:endParaRPr>
          </a:p>
          <a:p>
            <a:pPr indent="-342900" lvl="0" marL="457200" marR="0" rtl="0" algn="l">
              <a:lnSpc>
                <a:spcPct val="100000"/>
              </a:lnSpc>
              <a:spcBef>
                <a:spcPts val="0"/>
              </a:spcBef>
              <a:spcAft>
                <a:spcPts val="0"/>
              </a:spcAft>
              <a:buClr>
                <a:srgbClr val="0B5394"/>
              </a:buClr>
              <a:buSzPts val="1800"/>
              <a:buFont typeface="Arial"/>
              <a:buChar char="-"/>
            </a:pPr>
            <a:r>
              <a:rPr b="1" i="0" lang="en-US" sz="1800" u="none" cap="none" strike="noStrike">
                <a:solidFill>
                  <a:srgbClr val="0B5394"/>
                </a:solidFill>
                <a:latin typeface="Arial"/>
                <a:ea typeface="Arial"/>
                <a:cs typeface="Arial"/>
                <a:sym typeface="Arial"/>
              </a:rPr>
              <a:t>Viewer</a:t>
            </a:r>
            <a:endParaRPr b="1" i="0" sz="1800" u="none" cap="none" strike="noStrike">
              <a:solidFill>
                <a:srgbClr val="0B5394"/>
              </a:solidFill>
              <a:latin typeface="Arial"/>
              <a:ea typeface="Arial"/>
              <a:cs typeface="Arial"/>
              <a:sym typeface="Arial"/>
            </a:endParaRPr>
          </a:p>
        </p:txBody>
      </p:sp>
      <p:sp>
        <p:nvSpPr>
          <p:cNvPr id="310" name="Google Shape;310;p10"/>
          <p:cNvSpPr txBox="1"/>
          <p:nvPr>
            <p:ph idx="12" type="sldNum"/>
          </p:nvPr>
        </p:nvSpPr>
        <p:spPr>
          <a:xfrm>
            <a:off x="10005373" y="6981108"/>
            <a:ext cx="641700" cy="578700"/>
          </a:xfrm>
          <a:prstGeom prst="rect">
            <a:avLst/>
          </a:prstGeom>
          <a:noFill/>
          <a:ln>
            <a:noFill/>
          </a:ln>
        </p:spPr>
        <p:txBody>
          <a:bodyPr anchorCtr="0" anchor="t" bIns="104850" lIns="104850" spcFirstLastPara="1" rIns="104850" wrap="square" tIns="104850">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ème Pasteur">
  <a:themeElements>
    <a:clrScheme name="Thèm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